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3B4C"/>
    <a:srgbClr val="118AB2"/>
    <a:srgbClr val="06D6A0"/>
    <a:srgbClr val="FFD166"/>
    <a:srgbClr val="EF47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52" autoAdjust="0"/>
    <p:restoredTop sz="94660"/>
  </p:normalViewPr>
  <p:slideViewPr>
    <p:cSldViewPr snapToGrid="0">
      <p:cViewPr varScale="1">
        <p:scale>
          <a:sx n="64" d="100"/>
          <a:sy n="64" d="100"/>
        </p:scale>
        <p:origin x="46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295662-5A13-1D47-FE30-00308EA80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58314AE-0B2B-2F38-5D2E-DFFF6E25A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D0D97-604D-CFE2-4FE3-D5524A3A3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610E7-9458-4E58-9E89-79743B39B225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0DF0F0-7D1B-28E3-1A4B-2102A1392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E77CF6-F61A-25C5-1C81-E36BC2407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5D475-87AD-4461-AC4E-76B9ECDB75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821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8B901-1C4B-AAF2-F045-38C4F82E1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28ECEC-B7A6-5648-871C-C360D8F5B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7AB456-A61C-8965-52CB-D7861B08E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610E7-9458-4E58-9E89-79743B39B225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411F9A-C334-A50F-E97C-BA0D2DDB5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36C5FB-0141-A413-7D1B-7066636D4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5D475-87AD-4461-AC4E-76B9ECDB75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112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BBAD-78D9-3853-C2D2-7B04512BB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53E6BD-2F3E-7E11-9D74-937C8504B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76A580-A13D-E4B5-E5BC-278DBF98E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610E7-9458-4E58-9E89-79743B39B225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772FD3-D1D8-0F37-E0EB-6759B03BD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4A495C-A05E-EF88-736B-70C41152D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5D475-87AD-4461-AC4E-76B9ECDB75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2403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590982-2522-B34C-6071-72769F56E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BB824A-A476-0924-C31C-00286DE039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20A6B4-39B3-B8E0-291D-AC6F188818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7B12088-447A-9048-670B-35E3A942E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610E7-9458-4E58-9E89-79743B39B225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ECE8C31-30E6-7C8C-C869-6E21451E0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59A33E-E369-E3DE-F80E-E6A877FA7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5D475-87AD-4461-AC4E-76B9ECDB75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9563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8EF2C1-52EE-F228-0C54-D6A6ACA4F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3E66623-FFD3-39BD-C439-9303140218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6875375-E451-AA7A-467C-15CC28BE45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8B2057-1519-1BC3-A669-5345386CFD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49E98B6-ADB0-6688-9D02-E8290FABBB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53D643E-FE15-41B2-6B86-325CC88C5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610E7-9458-4E58-9E89-79743B39B225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FFB803D-4562-5FB7-DBBA-B8ABFC6A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E9F2C47-7F01-C371-03A7-0B7EAC03C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5D475-87AD-4461-AC4E-76B9ECDB75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6561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3612C1-083D-8866-8F1F-D673727EE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1056D9B-1A31-9A2E-6700-255B4F473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610E7-9458-4E58-9E89-79743B39B225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4791E7E-C8A8-FEDF-4DC6-E8B94C538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EA12B24-2949-D648-82D0-30F243A4B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5D475-87AD-4461-AC4E-76B9ECDB75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424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DFF67CD-E7CC-072A-53CB-88B1278E2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610E7-9458-4E58-9E89-79743B39B225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9658E2C-B671-586D-607F-565598398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E5932D-68EC-0AA7-777A-A8EDC7B23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5D475-87AD-4461-AC4E-76B9ECDB75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8706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5B7AB3-9988-378F-43BF-DEC74F144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375214-CBA8-4962-DED4-ECA30ADA6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942A022-E398-A9E9-64DF-28C318F6B6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9AF5DD-6AC6-B6F4-BAF5-69C5221DD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610E7-9458-4E58-9E89-79743B39B225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9B8FBA-7B79-646A-8103-4449CD055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8636C5B-9D31-BC30-9ADE-204F6C980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5D475-87AD-4461-AC4E-76B9ECDB75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095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F90C46-64F0-552D-F142-B59EB2995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C71452F-06FA-36C3-D5EE-29721E2113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913FA3-78BB-6970-4DF2-755CE55AEC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9612D1-68A2-3BDD-E7EE-C31B748C4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610E7-9458-4E58-9E89-79743B39B225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1A74003-C0DF-11AD-5991-D792BA805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02100A-8E1A-8E1E-83A4-3BB5E714F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5D475-87AD-4461-AC4E-76B9ECDB75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359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33E86C-EC8E-60E1-294F-1EF325E29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5A4B1E9-3196-D60F-5AD7-98AE1213E2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A52410-9704-4F63-20CD-A86CF43DD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610E7-9458-4E58-9E89-79743B39B225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CB73B0-FD5E-1297-DBF8-278011DFC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7AB1E0-8B9A-3949-6655-DC1211CF4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5D475-87AD-4461-AC4E-76B9ECDB75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187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F659BA8-B64C-14EA-9096-3843A95282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05F8AF-4E89-8221-6AA6-309530BDD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B4A901-3FC7-3342-74F2-93D1CDA77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610E7-9458-4E58-9E89-79743B39B225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842BCF-9133-91D3-1A22-4A3724EAA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5BD1A3-7C1A-E921-D952-61D1F006E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5D475-87AD-4461-AC4E-76B9ECDB75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067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21A7D7C-A951-1B31-3383-9DB94BD25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16AFEF7-97C1-7386-C38A-60D2623C4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41EB4B-3534-5000-E689-D4EA405A91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610E7-9458-4E58-9E89-79743B39B225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F634F-2533-18FA-AD26-E2124DF1D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B5D9AB-13D3-BF2B-3862-1BD617A7A1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5D475-87AD-4461-AC4E-76B9ECDB75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95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slide" Target="slide4.xml"/><Relationship Id="rId26" Type="http://schemas.openxmlformats.org/officeDocument/2006/relationships/image" Target="../media/image20.svg"/><Relationship Id="rId3" Type="http://schemas.openxmlformats.org/officeDocument/2006/relationships/image" Target="../media/image2.svg"/><Relationship Id="rId21" Type="http://schemas.openxmlformats.org/officeDocument/2006/relationships/slide" Target="slide2.xml"/><Relationship Id="rId7" Type="http://schemas.openxmlformats.org/officeDocument/2006/relationships/image" Target="../media/image6.svg"/><Relationship Id="rId12" Type="http://schemas.openxmlformats.org/officeDocument/2006/relationships/slide" Target="slide3.xml"/><Relationship Id="rId17" Type="http://schemas.openxmlformats.org/officeDocument/2006/relationships/image" Target="../media/image14.svg"/><Relationship Id="rId25" Type="http://schemas.openxmlformats.org/officeDocument/2006/relationships/image" Target="../media/image19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20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slide" Target="slide1.xml"/><Relationship Id="rId5" Type="http://schemas.openxmlformats.org/officeDocument/2006/relationships/image" Target="../media/image4.svg"/><Relationship Id="rId15" Type="http://schemas.openxmlformats.org/officeDocument/2006/relationships/slide" Target="slide5.xml"/><Relationship Id="rId23" Type="http://schemas.openxmlformats.org/officeDocument/2006/relationships/image" Target="../media/image18.svg"/><Relationship Id="rId10" Type="http://schemas.openxmlformats.org/officeDocument/2006/relationships/image" Target="../media/image9.png"/><Relationship Id="rId19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2.svg"/><Relationship Id="rId22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slide" Target="slide4.xml"/><Relationship Id="rId26" Type="http://schemas.openxmlformats.org/officeDocument/2006/relationships/image" Target="../media/image23.svg"/><Relationship Id="rId3" Type="http://schemas.openxmlformats.org/officeDocument/2006/relationships/image" Target="../media/image2.svg"/><Relationship Id="rId21" Type="http://schemas.openxmlformats.org/officeDocument/2006/relationships/slide" Target="slide2.xml"/><Relationship Id="rId7" Type="http://schemas.openxmlformats.org/officeDocument/2006/relationships/image" Target="../media/image6.svg"/><Relationship Id="rId12" Type="http://schemas.openxmlformats.org/officeDocument/2006/relationships/slide" Target="slide3.xml"/><Relationship Id="rId17" Type="http://schemas.openxmlformats.org/officeDocument/2006/relationships/image" Target="../media/image14.svg"/><Relationship Id="rId25" Type="http://schemas.openxmlformats.org/officeDocument/2006/relationships/image" Target="../media/image22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20" Type="http://schemas.openxmlformats.org/officeDocument/2006/relationships/image" Target="../media/image16.svg"/><Relationship Id="rId29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slide" Target="slide1.xml"/><Relationship Id="rId32" Type="http://schemas.microsoft.com/office/2007/relationships/hdphoto" Target="../media/hdphoto3.wdp"/><Relationship Id="rId5" Type="http://schemas.openxmlformats.org/officeDocument/2006/relationships/image" Target="../media/image4.svg"/><Relationship Id="rId15" Type="http://schemas.openxmlformats.org/officeDocument/2006/relationships/slide" Target="slide5.xml"/><Relationship Id="rId23" Type="http://schemas.openxmlformats.org/officeDocument/2006/relationships/image" Target="../media/image21.svg"/><Relationship Id="rId28" Type="http://schemas.microsoft.com/office/2007/relationships/hdphoto" Target="../media/hdphoto1.wdp"/><Relationship Id="rId10" Type="http://schemas.openxmlformats.org/officeDocument/2006/relationships/image" Target="../media/image9.png"/><Relationship Id="rId19" Type="http://schemas.openxmlformats.org/officeDocument/2006/relationships/image" Target="../media/image15.png"/><Relationship Id="rId31" Type="http://schemas.openxmlformats.org/officeDocument/2006/relationships/image" Target="../media/image26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2.svg"/><Relationship Id="rId22" Type="http://schemas.openxmlformats.org/officeDocument/2006/relationships/image" Target="../media/image19.png"/><Relationship Id="rId27" Type="http://schemas.openxmlformats.org/officeDocument/2006/relationships/image" Target="../media/image24.png"/><Relationship Id="rId30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9.png"/><Relationship Id="rId18" Type="http://schemas.openxmlformats.org/officeDocument/2006/relationships/slide" Target="slide4.xml"/><Relationship Id="rId26" Type="http://schemas.openxmlformats.org/officeDocument/2006/relationships/image" Target="../media/image23.svg"/><Relationship Id="rId3" Type="http://schemas.openxmlformats.org/officeDocument/2006/relationships/image" Target="../media/image2.svg"/><Relationship Id="rId21" Type="http://schemas.openxmlformats.org/officeDocument/2006/relationships/slide" Target="slide2.xml"/><Relationship Id="rId7" Type="http://schemas.openxmlformats.org/officeDocument/2006/relationships/image" Target="../media/image6.svg"/><Relationship Id="rId12" Type="http://schemas.openxmlformats.org/officeDocument/2006/relationships/slide" Target="slide3.xml"/><Relationship Id="rId17" Type="http://schemas.openxmlformats.org/officeDocument/2006/relationships/image" Target="../media/image14.svg"/><Relationship Id="rId25" Type="http://schemas.openxmlformats.org/officeDocument/2006/relationships/image" Target="../media/image22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20" Type="http://schemas.openxmlformats.org/officeDocument/2006/relationships/image" Target="../media/image16.svg"/><Relationship Id="rId29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slide" Target="slide1.xml"/><Relationship Id="rId32" Type="http://schemas.microsoft.com/office/2007/relationships/hdphoto" Target="../media/hdphoto4.wdp"/><Relationship Id="rId5" Type="http://schemas.openxmlformats.org/officeDocument/2006/relationships/image" Target="../media/image4.svg"/><Relationship Id="rId15" Type="http://schemas.openxmlformats.org/officeDocument/2006/relationships/slide" Target="slide5.xml"/><Relationship Id="rId23" Type="http://schemas.openxmlformats.org/officeDocument/2006/relationships/image" Target="../media/image18.svg"/><Relationship Id="rId28" Type="http://schemas.microsoft.com/office/2007/relationships/hdphoto" Target="../media/hdphoto1.wdp"/><Relationship Id="rId10" Type="http://schemas.openxmlformats.org/officeDocument/2006/relationships/image" Target="../media/image9.png"/><Relationship Id="rId19" Type="http://schemas.openxmlformats.org/officeDocument/2006/relationships/image" Target="../media/image15.png"/><Relationship Id="rId31" Type="http://schemas.openxmlformats.org/officeDocument/2006/relationships/image" Target="../media/image28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27.svg"/><Relationship Id="rId22" Type="http://schemas.openxmlformats.org/officeDocument/2006/relationships/image" Target="../media/image17.png"/><Relationship Id="rId27" Type="http://schemas.openxmlformats.org/officeDocument/2006/relationships/image" Target="../media/image24.png"/><Relationship Id="rId30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slide" Target="slide4.xml"/><Relationship Id="rId26" Type="http://schemas.openxmlformats.org/officeDocument/2006/relationships/image" Target="../media/image23.svg"/><Relationship Id="rId3" Type="http://schemas.openxmlformats.org/officeDocument/2006/relationships/image" Target="../media/image2.svg"/><Relationship Id="rId21" Type="http://schemas.openxmlformats.org/officeDocument/2006/relationships/slide" Target="slide2.xml"/><Relationship Id="rId7" Type="http://schemas.openxmlformats.org/officeDocument/2006/relationships/image" Target="../media/image6.svg"/><Relationship Id="rId12" Type="http://schemas.openxmlformats.org/officeDocument/2006/relationships/slide" Target="slide3.xml"/><Relationship Id="rId17" Type="http://schemas.openxmlformats.org/officeDocument/2006/relationships/image" Target="../media/image14.svg"/><Relationship Id="rId25" Type="http://schemas.openxmlformats.org/officeDocument/2006/relationships/image" Target="../media/image22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20" Type="http://schemas.openxmlformats.org/officeDocument/2006/relationships/image" Target="../media/image29.svg"/><Relationship Id="rId29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slide" Target="slide1.xml"/><Relationship Id="rId32" Type="http://schemas.microsoft.com/office/2007/relationships/hdphoto" Target="../media/hdphoto5.wdp"/><Relationship Id="rId5" Type="http://schemas.openxmlformats.org/officeDocument/2006/relationships/image" Target="../media/image4.svg"/><Relationship Id="rId15" Type="http://schemas.openxmlformats.org/officeDocument/2006/relationships/slide" Target="slide5.xml"/><Relationship Id="rId23" Type="http://schemas.openxmlformats.org/officeDocument/2006/relationships/image" Target="../media/image18.svg"/><Relationship Id="rId28" Type="http://schemas.microsoft.com/office/2007/relationships/hdphoto" Target="../media/hdphoto1.wdp"/><Relationship Id="rId10" Type="http://schemas.openxmlformats.org/officeDocument/2006/relationships/image" Target="../media/image9.png"/><Relationship Id="rId19" Type="http://schemas.openxmlformats.org/officeDocument/2006/relationships/image" Target="../media/image19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2.svg"/><Relationship Id="rId22" Type="http://schemas.openxmlformats.org/officeDocument/2006/relationships/image" Target="../media/image17.png"/><Relationship Id="rId27" Type="http://schemas.openxmlformats.org/officeDocument/2006/relationships/image" Target="../media/image24.png"/><Relationship Id="rId30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slide" Target="slide4.xml"/><Relationship Id="rId26" Type="http://schemas.openxmlformats.org/officeDocument/2006/relationships/image" Target="../media/image23.svg"/><Relationship Id="rId3" Type="http://schemas.openxmlformats.org/officeDocument/2006/relationships/image" Target="../media/image2.svg"/><Relationship Id="rId21" Type="http://schemas.openxmlformats.org/officeDocument/2006/relationships/slide" Target="slide2.xml"/><Relationship Id="rId7" Type="http://schemas.openxmlformats.org/officeDocument/2006/relationships/image" Target="../media/image6.svg"/><Relationship Id="rId12" Type="http://schemas.openxmlformats.org/officeDocument/2006/relationships/slide" Target="slide3.xml"/><Relationship Id="rId17" Type="http://schemas.openxmlformats.org/officeDocument/2006/relationships/image" Target="../media/image31.svg"/><Relationship Id="rId25" Type="http://schemas.openxmlformats.org/officeDocument/2006/relationships/image" Target="../media/image22.png"/><Relationship Id="rId2" Type="http://schemas.openxmlformats.org/officeDocument/2006/relationships/image" Target="../media/image1.png"/><Relationship Id="rId16" Type="http://schemas.openxmlformats.org/officeDocument/2006/relationships/image" Target="../media/image19.png"/><Relationship Id="rId20" Type="http://schemas.openxmlformats.org/officeDocument/2006/relationships/image" Target="../media/image16.svg"/><Relationship Id="rId29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slide" Target="slide1.xml"/><Relationship Id="rId32" Type="http://schemas.microsoft.com/office/2007/relationships/hdphoto" Target="../media/hdphoto1.wdp"/><Relationship Id="rId5" Type="http://schemas.openxmlformats.org/officeDocument/2006/relationships/image" Target="../media/image4.svg"/><Relationship Id="rId15" Type="http://schemas.openxmlformats.org/officeDocument/2006/relationships/slide" Target="slide5.xml"/><Relationship Id="rId23" Type="http://schemas.openxmlformats.org/officeDocument/2006/relationships/image" Target="../media/image18.svg"/><Relationship Id="rId28" Type="http://schemas.microsoft.com/office/2007/relationships/hdphoto" Target="../media/hdphoto6.wdp"/><Relationship Id="rId10" Type="http://schemas.openxmlformats.org/officeDocument/2006/relationships/image" Target="../media/image9.png"/><Relationship Id="rId19" Type="http://schemas.openxmlformats.org/officeDocument/2006/relationships/image" Target="../media/image15.png"/><Relationship Id="rId31" Type="http://schemas.openxmlformats.org/officeDocument/2006/relationships/image" Target="../media/image24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2.svg"/><Relationship Id="rId22" Type="http://schemas.openxmlformats.org/officeDocument/2006/relationships/image" Target="../media/image17.png"/><Relationship Id="rId27" Type="http://schemas.openxmlformats.org/officeDocument/2006/relationships/image" Target="../media/image32.png"/><Relationship Id="rId30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47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e 49">
            <a:extLst>
              <a:ext uri="{FF2B5EF4-FFF2-40B4-BE49-F238E27FC236}">
                <a16:creationId xmlns:a16="http://schemas.microsoft.com/office/drawing/2014/main" id="{37147C90-05BC-7124-0E52-66E01E503135}"/>
              </a:ext>
            </a:extLst>
          </p:cNvPr>
          <p:cNvGrpSpPr/>
          <p:nvPr/>
        </p:nvGrpSpPr>
        <p:grpSpPr>
          <a:xfrm>
            <a:off x="705033" y="554636"/>
            <a:ext cx="1019332" cy="1019332"/>
            <a:chOff x="705033" y="554636"/>
            <a:chExt cx="1019332" cy="1019332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6E1E991-C439-6725-5B09-F302B23C5C18}"/>
                </a:ext>
              </a:extLst>
            </p:cNvPr>
            <p:cNvSpPr/>
            <p:nvPr/>
          </p:nvSpPr>
          <p:spPr>
            <a:xfrm>
              <a:off x="705033" y="554636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32" name="Graphique 31" descr="Maison avec un remplissage uni">
              <a:extLst>
                <a:ext uri="{FF2B5EF4-FFF2-40B4-BE49-F238E27FC236}">
                  <a16:creationId xmlns:a16="http://schemas.microsoft.com/office/drawing/2014/main" id="{E26C69CF-CEF3-5DC1-E7B7-DDE8A4D9B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4099" y="763702"/>
              <a:ext cx="601200" cy="601200"/>
            </a:xfrm>
            <a:prstGeom prst="rect">
              <a:avLst/>
            </a:prstGeom>
          </p:spPr>
        </p:pic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11D0EA2-1BF5-F787-95B1-75A06A131405}"/>
              </a:ext>
            </a:extLst>
          </p:cNvPr>
          <p:cNvGrpSpPr/>
          <p:nvPr/>
        </p:nvGrpSpPr>
        <p:grpSpPr>
          <a:xfrm>
            <a:off x="-1040335" y="3000624"/>
            <a:ext cx="1019332" cy="1019332"/>
            <a:chOff x="-1040335" y="3000624"/>
            <a:chExt cx="1019332" cy="1019332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A8DDC78-D1B8-7C67-8F6B-64795175DB96}"/>
                </a:ext>
              </a:extLst>
            </p:cNvPr>
            <p:cNvSpPr/>
            <p:nvPr/>
          </p:nvSpPr>
          <p:spPr>
            <a:xfrm>
              <a:off x="-1040335" y="3000624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4" name="Graphique 33" descr="Ampoule et engrenage avec un remplissage uni">
              <a:extLst>
                <a:ext uri="{FF2B5EF4-FFF2-40B4-BE49-F238E27FC236}">
                  <a16:creationId xmlns:a16="http://schemas.microsoft.com/office/drawing/2014/main" id="{EF193A71-25E8-3BD5-FCAF-82B56B12A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827399" y="3207979"/>
              <a:ext cx="601200" cy="601200"/>
            </a:xfrm>
            <a:prstGeom prst="rect">
              <a:avLst/>
            </a:prstGeom>
          </p:spPr>
        </p:pic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CFD4D537-EDA0-746E-B012-F5671E206174}"/>
              </a:ext>
            </a:extLst>
          </p:cNvPr>
          <p:cNvGrpSpPr/>
          <p:nvPr/>
        </p:nvGrpSpPr>
        <p:grpSpPr>
          <a:xfrm>
            <a:off x="-1040335" y="5544767"/>
            <a:ext cx="1019332" cy="1019332"/>
            <a:chOff x="-1040335" y="5544767"/>
            <a:chExt cx="1019332" cy="1019332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51172870-8134-A4C9-5C98-DB72A5119D3A}"/>
                </a:ext>
              </a:extLst>
            </p:cNvPr>
            <p:cNvSpPr/>
            <p:nvPr/>
          </p:nvSpPr>
          <p:spPr>
            <a:xfrm>
              <a:off x="-1040335" y="5544767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6" name="Graphique 35" descr="Ruban avec un remplissage uni">
              <a:extLst>
                <a:ext uri="{FF2B5EF4-FFF2-40B4-BE49-F238E27FC236}">
                  <a16:creationId xmlns:a16="http://schemas.microsoft.com/office/drawing/2014/main" id="{C83C8B71-D4CD-B555-64F9-88C0A496F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827399" y="5753833"/>
              <a:ext cx="601200" cy="601200"/>
            </a:xfrm>
            <a:prstGeom prst="rect">
              <a:avLst/>
            </a:prstGeom>
          </p:spPr>
        </p:pic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599BC8E3-7E21-66A7-BE83-D3A89D9C9446}"/>
              </a:ext>
            </a:extLst>
          </p:cNvPr>
          <p:cNvGrpSpPr/>
          <p:nvPr/>
        </p:nvGrpSpPr>
        <p:grpSpPr>
          <a:xfrm>
            <a:off x="-1040335" y="4272696"/>
            <a:ext cx="1019332" cy="1019332"/>
            <a:chOff x="-1040335" y="4272696"/>
            <a:chExt cx="1019332" cy="1019332"/>
          </a:xfrm>
        </p:grpSpPr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5C0BD23F-B3EA-4560-3984-F87D26048AC5}"/>
                </a:ext>
              </a:extLst>
            </p:cNvPr>
            <p:cNvSpPr/>
            <p:nvPr/>
          </p:nvSpPr>
          <p:spPr>
            <a:xfrm>
              <a:off x="-1040335" y="4272696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38" name="Graphique 37" descr="Fusée avec un remplissage uni">
              <a:extLst>
                <a:ext uri="{FF2B5EF4-FFF2-40B4-BE49-F238E27FC236}">
                  <a16:creationId xmlns:a16="http://schemas.microsoft.com/office/drawing/2014/main" id="{45C3CDF7-FCEB-A695-FCDA-AF67040A7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827399" y="4511182"/>
              <a:ext cx="601200" cy="601200"/>
            </a:xfrm>
            <a:prstGeom prst="rect">
              <a:avLst/>
            </a:prstGeom>
          </p:spPr>
        </p:pic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6E182720-D2C8-5705-26E4-EE7CEDCC9B55}"/>
              </a:ext>
            </a:extLst>
          </p:cNvPr>
          <p:cNvGrpSpPr/>
          <p:nvPr/>
        </p:nvGrpSpPr>
        <p:grpSpPr>
          <a:xfrm>
            <a:off x="-1040335" y="1728552"/>
            <a:ext cx="1019332" cy="1019332"/>
            <a:chOff x="-1040335" y="1728552"/>
            <a:chExt cx="1019332" cy="1019332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D902412B-D5B3-1094-CF1D-CC4E6E4E1BDB}"/>
                </a:ext>
              </a:extLst>
            </p:cNvPr>
            <p:cNvSpPr/>
            <p:nvPr/>
          </p:nvSpPr>
          <p:spPr>
            <a:xfrm>
              <a:off x="-1040335" y="1728552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Graphique 39" descr="Avertissement avec un remplissage uni">
              <a:extLst>
                <a:ext uri="{FF2B5EF4-FFF2-40B4-BE49-F238E27FC236}">
                  <a16:creationId xmlns:a16="http://schemas.microsoft.com/office/drawing/2014/main" id="{754D48A2-5E66-B7B9-27EF-9444A08D3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-778799" y="1953116"/>
              <a:ext cx="504000" cy="504000"/>
            </a:xfrm>
            <a:prstGeom prst="rect">
              <a:avLst/>
            </a:prstGeom>
          </p:spPr>
        </p:pic>
      </p:grp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5C90C92F-FCF5-57B7-B259-90EBC5884E0F}"/>
              </a:ext>
            </a:extLst>
          </p:cNvPr>
          <p:cNvSpPr/>
          <p:nvPr/>
        </p:nvSpPr>
        <p:spPr>
          <a:xfrm rot="16200000">
            <a:off x="-7501465" y="584617"/>
            <a:ext cx="16204367" cy="1201434"/>
          </a:xfrm>
          <a:custGeom>
            <a:avLst/>
            <a:gdLst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04735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04735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7" fmla="*/ 0 w 16204367"/>
              <a:gd name="csY7" fmla="*/ 0 h 1139253"/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79686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7" fmla="*/ 0 w 16204367"/>
              <a:gd name="csY7" fmla="*/ 0 h 1139253"/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79686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7" fmla="*/ 0 w 16204367"/>
              <a:gd name="csY7" fmla="*/ 0 h 1139253"/>
              <a:gd name="csX0" fmla="*/ 0 w 16204367"/>
              <a:gd name="csY0" fmla="*/ 0 h 1201434"/>
              <a:gd name="csX1" fmla="*/ 16204367 w 16204367"/>
              <a:gd name="csY1" fmla="*/ 0 h 1201434"/>
              <a:gd name="csX2" fmla="*/ 16204367 w 16204367"/>
              <a:gd name="csY2" fmla="*/ 1139253 h 1201434"/>
              <a:gd name="csX3" fmla="*/ 9173980 w 16204367"/>
              <a:gd name="csY3" fmla="*/ 1139253 h 1201434"/>
              <a:gd name="csX4" fmla="*/ 8222105 w 16204367"/>
              <a:gd name="csY4" fmla="*/ 479686 h 1201434"/>
              <a:gd name="csX5" fmla="*/ 7270230 w 16204367"/>
              <a:gd name="csY5" fmla="*/ 1139253 h 1201434"/>
              <a:gd name="csX6" fmla="*/ 0 w 16204367"/>
              <a:gd name="csY6" fmla="*/ 1139253 h 1201434"/>
              <a:gd name="csX7" fmla="*/ 0 w 16204367"/>
              <a:gd name="csY7" fmla="*/ 0 h 1201434"/>
              <a:gd name="csX0" fmla="*/ 0 w 16204367"/>
              <a:gd name="csY0" fmla="*/ 0 h 1201434"/>
              <a:gd name="csX1" fmla="*/ 16204367 w 16204367"/>
              <a:gd name="csY1" fmla="*/ 0 h 1201434"/>
              <a:gd name="csX2" fmla="*/ 16204367 w 16204367"/>
              <a:gd name="csY2" fmla="*/ 1139253 h 1201434"/>
              <a:gd name="csX3" fmla="*/ 9173980 w 16204367"/>
              <a:gd name="csY3" fmla="*/ 1139253 h 1201434"/>
              <a:gd name="csX4" fmla="*/ 8222105 w 16204367"/>
              <a:gd name="csY4" fmla="*/ 479686 h 1201434"/>
              <a:gd name="csX5" fmla="*/ 7270230 w 16204367"/>
              <a:gd name="csY5" fmla="*/ 1139253 h 1201434"/>
              <a:gd name="csX6" fmla="*/ 0 w 16204367"/>
              <a:gd name="csY6" fmla="*/ 1139253 h 1201434"/>
              <a:gd name="csX7" fmla="*/ 0 w 16204367"/>
              <a:gd name="csY7" fmla="*/ 0 h 1201434"/>
              <a:gd name="csX0" fmla="*/ 0 w 16204367"/>
              <a:gd name="csY0" fmla="*/ 0 h 1201434"/>
              <a:gd name="csX1" fmla="*/ 16204367 w 16204367"/>
              <a:gd name="csY1" fmla="*/ 0 h 1201434"/>
              <a:gd name="csX2" fmla="*/ 16204367 w 16204367"/>
              <a:gd name="csY2" fmla="*/ 1139253 h 1201434"/>
              <a:gd name="csX3" fmla="*/ 9173980 w 16204367"/>
              <a:gd name="csY3" fmla="*/ 1139253 h 1201434"/>
              <a:gd name="csX4" fmla="*/ 8222105 w 16204367"/>
              <a:gd name="csY4" fmla="*/ 479686 h 1201434"/>
              <a:gd name="csX5" fmla="*/ 7270230 w 16204367"/>
              <a:gd name="csY5" fmla="*/ 1139253 h 1201434"/>
              <a:gd name="csX6" fmla="*/ 0 w 16204367"/>
              <a:gd name="csY6" fmla="*/ 1139253 h 1201434"/>
              <a:gd name="csX7" fmla="*/ 0 w 16204367"/>
              <a:gd name="csY7" fmla="*/ 0 h 12014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6204367" h="1201434">
                <a:moveTo>
                  <a:pt x="0" y="0"/>
                </a:moveTo>
                <a:lnTo>
                  <a:pt x="16204367" y="0"/>
                </a:lnTo>
                <a:lnTo>
                  <a:pt x="16204367" y="1139253"/>
                </a:lnTo>
                <a:cubicBezTo>
                  <a:pt x="13860905" y="1139253"/>
                  <a:pt x="9611193" y="1279161"/>
                  <a:pt x="9173980" y="1139253"/>
                </a:cubicBezTo>
                <a:cubicBezTo>
                  <a:pt x="8736767" y="999345"/>
                  <a:pt x="8779239" y="499673"/>
                  <a:pt x="8222105" y="479686"/>
                </a:cubicBezTo>
                <a:cubicBezTo>
                  <a:pt x="7664971" y="459699"/>
                  <a:pt x="7497581" y="1119266"/>
                  <a:pt x="7270230" y="1139253"/>
                </a:cubicBezTo>
                <a:cubicBezTo>
                  <a:pt x="7042879" y="1159240"/>
                  <a:pt x="2423410" y="1139253"/>
                  <a:pt x="0" y="113925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41" name="Graphique 40" descr="Ampoule et engrenage avec un remplissage uni">
            <a:hlinkClick r:id="rId12" action="ppaction://hlinksldjump"/>
            <a:extLst>
              <a:ext uri="{FF2B5EF4-FFF2-40B4-BE49-F238E27FC236}">
                <a16:creationId xmlns:a16="http://schemas.microsoft.com/office/drawing/2014/main" id="{989B7636-1A7F-9555-B3BD-D873F00299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0533" y="3207979"/>
            <a:ext cx="601200" cy="601200"/>
          </a:xfrm>
          <a:prstGeom prst="rect">
            <a:avLst/>
          </a:prstGeom>
        </p:spPr>
      </p:pic>
      <p:pic>
        <p:nvPicPr>
          <p:cNvPr id="42" name="Graphique 41" descr="Ruban avec un remplissage uni">
            <a:hlinkClick r:id="rId15" action="ppaction://hlinksldjump"/>
            <a:extLst>
              <a:ext uri="{FF2B5EF4-FFF2-40B4-BE49-F238E27FC236}">
                <a16:creationId xmlns:a16="http://schemas.microsoft.com/office/drawing/2014/main" id="{223D5A1D-BB7E-DCD0-E842-8239C463833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40533" y="5753833"/>
            <a:ext cx="601200" cy="601200"/>
          </a:xfrm>
          <a:prstGeom prst="rect">
            <a:avLst/>
          </a:prstGeom>
        </p:spPr>
      </p:pic>
      <p:pic>
        <p:nvPicPr>
          <p:cNvPr id="43" name="Graphique 42" descr="Fusée avec un remplissage uni">
            <a:hlinkClick r:id="rId18" action="ppaction://hlinksldjump"/>
            <a:extLst>
              <a:ext uri="{FF2B5EF4-FFF2-40B4-BE49-F238E27FC236}">
                <a16:creationId xmlns:a16="http://schemas.microsoft.com/office/drawing/2014/main" id="{4A4BA1F8-05CB-5FEF-9066-CFBAEA29191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40533" y="4511182"/>
            <a:ext cx="601200" cy="601200"/>
          </a:xfrm>
          <a:prstGeom prst="rect">
            <a:avLst/>
          </a:prstGeom>
        </p:spPr>
      </p:pic>
      <p:pic>
        <p:nvPicPr>
          <p:cNvPr id="44" name="Graphique 43" descr="Avertissement avec un remplissage uni">
            <a:hlinkClick r:id="rId21" action="ppaction://hlinksldjump"/>
            <a:extLst>
              <a:ext uri="{FF2B5EF4-FFF2-40B4-BE49-F238E27FC236}">
                <a16:creationId xmlns:a16="http://schemas.microsoft.com/office/drawing/2014/main" id="{20160A52-BB35-0666-D241-84E3CFFD971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89133" y="1953116"/>
            <a:ext cx="504000" cy="504000"/>
          </a:xfrm>
          <a:prstGeom prst="rect">
            <a:avLst/>
          </a:prstGeom>
        </p:spPr>
      </p:pic>
      <p:pic>
        <p:nvPicPr>
          <p:cNvPr id="45" name="Graphique 44" descr="Maison avec un remplissage uni">
            <a:hlinkClick r:id="rId24" action="ppaction://hlinksldjump"/>
            <a:extLst>
              <a:ext uri="{FF2B5EF4-FFF2-40B4-BE49-F238E27FC236}">
                <a16:creationId xmlns:a16="http://schemas.microsoft.com/office/drawing/2014/main" id="{E64D18AE-D5B6-7166-60E2-9849AE21469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40533" y="763702"/>
            <a:ext cx="601200" cy="601200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4BDBB97B-B1BB-CB8A-796E-6D9A98B8B269}"/>
              </a:ext>
            </a:extLst>
          </p:cNvPr>
          <p:cNvSpPr txBox="1"/>
          <p:nvPr/>
        </p:nvSpPr>
        <p:spPr>
          <a:xfrm>
            <a:off x="4445431" y="710359"/>
            <a:ext cx="4293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Raleway SemiBold" pitchFamily="2" charset="0"/>
              </a:rPr>
              <a:t>INTRODUCTION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8DE595BA-FF23-89D5-648D-61239F327761}"/>
              </a:ext>
            </a:extLst>
          </p:cNvPr>
          <p:cNvSpPr txBox="1"/>
          <p:nvPr/>
        </p:nvSpPr>
        <p:spPr>
          <a:xfrm>
            <a:off x="3414794" y="3110134"/>
            <a:ext cx="63543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Raleway SemiBold" pitchFamily="2" charset="0"/>
              </a:rPr>
              <a:t>REFORMULATION DE VOTRE SUJET ICI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5D8FAB7C-1269-6285-F6AE-8A8C325F46C3}"/>
              </a:ext>
            </a:extLst>
          </p:cNvPr>
          <p:cNvSpPr txBox="1"/>
          <p:nvPr/>
        </p:nvSpPr>
        <p:spPr>
          <a:xfrm>
            <a:off x="5662048" y="4558771"/>
            <a:ext cx="1859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Bahnschrift" panose="020B0502040204020203" pitchFamily="34" charset="0"/>
              </a:rPr>
              <a:t>2025-2026</a:t>
            </a:r>
          </a:p>
        </p:txBody>
      </p:sp>
    </p:spTree>
    <p:extLst>
      <p:ext uri="{BB962C8B-B14F-4D97-AF65-F5344CB8AC3E}">
        <p14:creationId xmlns:p14="http://schemas.microsoft.com/office/powerpoint/2010/main" val="58255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1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E5A19F-EB0F-90E4-9766-C89DF139E4AD}"/>
              </a:ext>
            </a:extLst>
          </p:cNvPr>
          <p:cNvGrpSpPr/>
          <p:nvPr/>
        </p:nvGrpSpPr>
        <p:grpSpPr>
          <a:xfrm>
            <a:off x="-1040335" y="554636"/>
            <a:ext cx="1019332" cy="1019332"/>
            <a:chOff x="705033" y="554636"/>
            <a:chExt cx="1019332" cy="1019332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C888E943-2526-0AB5-93AF-945EFC0913DC}"/>
                </a:ext>
              </a:extLst>
            </p:cNvPr>
            <p:cNvSpPr/>
            <p:nvPr/>
          </p:nvSpPr>
          <p:spPr>
            <a:xfrm>
              <a:off x="705033" y="554636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1" name="Graphique 20" descr="Maison avec un remplissage uni">
              <a:extLst>
                <a:ext uri="{FF2B5EF4-FFF2-40B4-BE49-F238E27FC236}">
                  <a16:creationId xmlns:a16="http://schemas.microsoft.com/office/drawing/2014/main" id="{83D99711-A4A9-2C3E-6EF7-92A8A4386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4099" y="763702"/>
              <a:ext cx="601200" cy="601200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1610DF4-9EE8-2A94-B746-51387D3021F1}"/>
              </a:ext>
            </a:extLst>
          </p:cNvPr>
          <p:cNvGrpSpPr/>
          <p:nvPr/>
        </p:nvGrpSpPr>
        <p:grpSpPr>
          <a:xfrm>
            <a:off x="-1040335" y="3000624"/>
            <a:ext cx="1019332" cy="1019332"/>
            <a:chOff x="-1040335" y="3000624"/>
            <a:chExt cx="1019332" cy="1019332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D9AA5BF-08CF-B2DC-7745-B30557AE5493}"/>
                </a:ext>
              </a:extLst>
            </p:cNvPr>
            <p:cNvSpPr/>
            <p:nvPr/>
          </p:nvSpPr>
          <p:spPr>
            <a:xfrm>
              <a:off x="-1040335" y="3000624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4" name="Graphique 23" descr="Ampoule et engrenage avec un remplissage uni">
              <a:extLst>
                <a:ext uri="{FF2B5EF4-FFF2-40B4-BE49-F238E27FC236}">
                  <a16:creationId xmlns:a16="http://schemas.microsoft.com/office/drawing/2014/main" id="{E376CAE0-5E88-9217-995E-4FEFEBF35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827399" y="3207979"/>
              <a:ext cx="601200" cy="601200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39127DCB-4E9D-B964-0CAF-FF916EAF9998}"/>
              </a:ext>
            </a:extLst>
          </p:cNvPr>
          <p:cNvGrpSpPr/>
          <p:nvPr/>
        </p:nvGrpSpPr>
        <p:grpSpPr>
          <a:xfrm>
            <a:off x="-1040335" y="5544767"/>
            <a:ext cx="1019332" cy="1019332"/>
            <a:chOff x="-1040335" y="5544767"/>
            <a:chExt cx="1019332" cy="1019332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7CE49162-80A2-5149-682D-4BFA75574999}"/>
                </a:ext>
              </a:extLst>
            </p:cNvPr>
            <p:cNvSpPr/>
            <p:nvPr/>
          </p:nvSpPr>
          <p:spPr>
            <a:xfrm>
              <a:off x="-1040335" y="5544767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7" name="Graphique 26" descr="Ruban avec un remplissage uni">
              <a:extLst>
                <a:ext uri="{FF2B5EF4-FFF2-40B4-BE49-F238E27FC236}">
                  <a16:creationId xmlns:a16="http://schemas.microsoft.com/office/drawing/2014/main" id="{70CF5972-0DBF-7132-2878-0925D20A3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827399" y="5753833"/>
              <a:ext cx="601200" cy="601200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126A25EE-2C9F-7648-C58F-46E05A1232EA}"/>
              </a:ext>
            </a:extLst>
          </p:cNvPr>
          <p:cNvGrpSpPr/>
          <p:nvPr/>
        </p:nvGrpSpPr>
        <p:grpSpPr>
          <a:xfrm>
            <a:off x="-1040335" y="4272696"/>
            <a:ext cx="1019332" cy="1019332"/>
            <a:chOff x="-1040335" y="4272696"/>
            <a:chExt cx="1019332" cy="1019332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D606A0A-39E8-81B2-7426-B86EF2A0691C}"/>
                </a:ext>
              </a:extLst>
            </p:cNvPr>
            <p:cNvSpPr/>
            <p:nvPr/>
          </p:nvSpPr>
          <p:spPr>
            <a:xfrm>
              <a:off x="-1040335" y="4272696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30" name="Graphique 29" descr="Fusée avec un remplissage uni">
              <a:extLst>
                <a:ext uri="{FF2B5EF4-FFF2-40B4-BE49-F238E27FC236}">
                  <a16:creationId xmlns:a16="http://schemas.microsoft.com/office/drawing/2014/main" id="{21C468F6-1DC3-4FAD-CF48-B989C7EEF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827399" y="4511182"/>
              <a:ext cx="601200" cy="601200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6CCBC8F-3833-52F4-2673-BF474AE7E57E}"/>
              </a:ext>
            </a:extLst>
          </p:cNvPr>
          <p:cNvGrpSpPr/>
          <p:nvPr/>
        </p:nvGrpSpPr>
        <p:grpSpPr>
          <a:xfrm>
            <a:off x="664482" y="1728552"/>
            <a:ext cx="1019332" cy="1019332"/>
            <a:chOff x="-1040335" y="1728552"/>
            <a:chExt cx="1019332" cy="1019332"/>
          </a:xfrm>
        </p:grpSpPr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93896017-5469-BDCB-D15B-680672E03BDF}"/>
                </a:ext>
              </a:extLst>
            </p:cNvPr>
            <p:cNvSpPr/>
            <p:nvPr/>
          </p:nvSpPr>
          <p:spPr>
            <a:xfrm>
              <a:off x="-1040335" y="1728552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3" name="Graphique 32" descr="Avertissement avec un remplissage uni">
              <a:extLst>
                <a:ext uri="{FF2B5EF4-FFF2-40B4-BE49-F238E27FC236}">
                  <a16:creationId xmlns:a16="http://schemas.microsoft.com/office/drawing/2014/main" id="{27A633D1-2ED8-2332-66B8-A37E4CBA5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-778799" y="1953116"/>
              <a:ext cx="504000" cy="504000"/>
            </a:xfrm>
            <a:prstGeom prst="rect">
              <a:avLst/>
            </a:prstGeom>
          </p:spPr>
        </p:pic>
      </p:grp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594EDB61-7D63-7B28-8C9E-A6FA45A0022F}"/>
              </a:ext>
            </a:extLst>
          </p:cNvPr>
          <p:cNvSpPr/>
          <p:nvPr/>
        </p:nvSpPr>
        <p:spPr>
          <a:xfrm rot="16200000">
            <a:off x="-7501465" y="1700496"/>
            <a:ext cx="16204367" cy="1201434"/>
          </a:xfrm>
          <a:custGeom>
            <a:avLst/>
            <a:gdLst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04735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04735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7" fmla="*/ 0 w 16204367"/>
              <a:gd name="csY7" fmla="*/ 0 h 1139253"/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79686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7" fmla="*/ 0 w 16204367"/>
              <a:gd name="csY7" fmla="*/ 0 h 1139253"/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79686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7" fmla="*/ 0 w 16204367"/>
              <a:gd name="csY7" fmla="*/ 0 h 1139253"/>
              <a:gd name="csX0" fmla="*/ 0 w 16204367"/>
              <a:gd name="csY0" fmla="*/ 0 h 1201434"/>
              <a:gd name="csX1" fmla="*/ 16204367 w 16204367"/>
              <a:gd name="csY1" fmla="*/ 0 h 1201434"/>
              <a:gd name="csX2" fmla="*/ 16204367 w 16204367"/>
              <a:gd name="csY2" fmla="*/ 1139253 h 1201434"/>
              <a:gd name="csX3" fmla="*/ 9173980 w 16204367"/>
              <a:gd name="csY3" fmla="*/ 1139253 h 1201434"/>
              <a:gd name="csX4" fmla="*/ 8222105 w 16204367"/>
              <a:gd name="csY4" fmla="*/ 479686 h 1201434"/>
              <a:gd name="csX5" fmla="*/ 7270230 w 16204367"/>
              <a:gd name="csY5" fmla="*/ 1139253 h 1201434"/>
              <a:gd name="csX6" fmla="*/ 0 w 16204367"/>
              <a:gd name="csY6" fmla="*/ 1139253 h 1201434"/>
              <a:gd name="csX7" fmla="*/ 0 w 16204367"/>
              <a:gd name="csY7" fmla="*/ 0 h 1201434"/>
              <a:gd name="csX0" fmla="*/ 0 w 16204367"/>
              <a:gd name="csY0" fmla="*/ 0 h 1201434"/>
              <a:gd name="csX1" fmla="*/ 16204367 w 16204367"/>
              <a:gd name="csY1" fmla="*/ 0 h 1201434"/>
              <a:gd name="csX2" fmla="*/ 16204367 w 16204367"/>
              <a:gd name="csY2" fmla="*/ 1139253 h 1201434"/>
              <a:gd name="csX3" fmla="*/ 9173980 w 16204367"/>
              <a:gd name="csY3" fmla="*/ 1139253 h 1201434"/>
              <a:gd name="csX4" fmla="*/ 8222105 w 16204367"/>
              <a:gd name="csY4" fmla="*/ 479686 h 1201434"/>
              <a:gd name="csX5" fmla="*/ 7270230 w 16204367"/>
              <a:gd name="csY5" fmla="*/ 1139253 h 1201434"/>
              <a:gd name="csX6" fmla="*/ 0 w 16204367"/>
              <a:gd name="csY6" fmla="*/ 1139253 h 1201434"/>
              <a:gd name="csX7" fmla="*/ 0 w 16204367"/>
              <a:gd name="csY7" fmla="*/ 0 h 1201434"/>
              <a:gd name="csX0" fmla="*/ 0 w 16204367"/>
              <a:gd name="csY0" fmla="*/ 0 h 1201434"/>
              <a:gd name="csX1" fmla="*/ 16204367 w 16204367"/>
              <a:gd name="csY1" fmla="*/ 0 h 1201434"/>
              <a:gd name="csX2" fmla="*/ 16204367 w 16204367"/>
              <a:gd name="csY2" fmla="*/ 1139253 h 1201434"/>
              <a:gd name="csX3" fmla="*/ 9173980 w 16204367"/>
              <a:gd name="csY3" fmla="*/ 1139253 h 1201434"/>
              <a:gd name="csX4" fmla="*/ 8222105 w 16204367"/>
              <a:gd name="csY4" fmla="*/ 479686 h 1201434"/>
              <a:gd name="csX5" fmla="*/ 7270230 w 16204367"/>
              <a:gd name="csY5" fmla="*/ 1139253 h 1201434"/>
              <a:gd name="csX6" fmla="*/ 0 w 16204367"/>
              <a:gd name="csY6" fmla="*/ 1139253 h 1201434"/>
              <a:gd name="csX7" fmla="*/ 0 w 16204367"/>
              <a:gd name="csY7" fmla="*/ 0 h 12014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6204367" h="1201434">
                <a:moveTo>
                  <a:pt x="0" y="0"/>
                </a:moveTo>
                <a:lnTo>
                  <a:pt x="16204367" y="0"/>
                </a:lnTo>
                <a:lnTo>
                  <a:pt x="16204367" y="1139253"/>
                </a:lnTo>
                <a:cubicBezTo>
                  <a:pt x="13860905" y="1139253"/>
                  <a:pt x="9611193" y="1279161"/>
                  <a:pt x="9173980" y="1139253"/>
                </a:cubicBezTo>
                <a:cubicBezTo>
                  <a:pt x="8736767" y="999345"/>
                  <a:pt x="8779239" y="499673"/>
                  <a:pt x="8222105" y="479686"/>
                </a:cubicBezTo>
                <a:cubicBezTo>
                  <a:pt x="7664971" y="459699"/>
                  <a:pt x="7497581" y="1119266"/>
                  <a:pt x="7270230" y="1139253"/>
                </a:cubicBezTo>
                <a:cubicBezTo>
                  <a:pt x="7042879" y="1159240"/>
                  <a:pt x="2423410" y="1139253"/>
                  <a:pt x="0" y="113925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35" name="Graphique 34" descr="Ampoule et engrenage avec un remplissage uni">
            <a:hlinkClick r:id="rId12" action="ppaction://hlinksldjump"/>
            <a:extLst>
              <a:ext uri="{FF2B5EF4-FFF2-40B4-BE49-F238E27FC236}">
                <a16:creationId xmlns:a16="http://schemas.microsoft.com/office/drawing/2014/main" id="{E088B4A0-65D9-C961-921C-031BB2A7188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0533" y="3207979"/>
            <a:ext cx="601200" cy="601200"/>
          </a:xfrm>
          <a:prstGeom prst="rect">
            <a:avLst/>
          </a:prstGeom>
        </p:spPr>
      </p:pic>
      <p:pic>
        <p:nvPicPr>
          <p:cNvPr id="36" name="Graphique 35" descr="Ruban avec un remplissage uni">
            <a:hlinkClick r:id="rId15" action="ppaction://hlinksldjump"/>
            <a:extLst>
              <a:ext uri="{FF2B5EF4-FFF2-40B4-BE49-F238E27FC236}">
                <a16:creationId xmlns:a16="http://schemas.microsoft.com/office/drawing/2014/main" id="{11AC1F23-ABF0-44CD-3189-FC5410B471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40533" y="5753833"/>
            <a:ext cx="601200" cy="601200"/>
          </a:xfrm>
          <a:prstGeom prst="rect">
            <a:avLst/>
          </a:prstGeom>
        </p:spPr>
      </p:pic>
      <p:pic>
        <p:nvPicPr>
          <p:cNvPr id="37" name="Graphique 36" descr="Fusée avec un remplissage uni">
            <a:hlinkClick r:id="rId18" action="ppaction://hlinksldjump"/>
            <a:extLst>
              <a:ext uri="{FF2B5EF4-FFF2-40B4-BE49-F238E27FC236}">
                <a16:creationId xmlns:a16="http://schemas.microsoft.com/office/drawing/2014/main" id="{9FAC47F6-EA02-C57F-2FC2-13E3AD64DAB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40533" y="4511182"/>
            <a:ext cx="601200" cy="601200"/>
          </a:xfrm>
          <a:prstGeom prst="rect">
            <a:avLst/>
          </a:prstGeom>
        </p:spPr>
      </p:pic>
      <p:pic>
        <p:nvPicPr>
          <p:cNvPr id="38" name="Graphique 37" descr="Avertissement avec un remplissage uni">
            <a:hlinkClick r:id="rId21" action="ppaction://hlinksldjump"/>
            <a:extLst>
              <a:ext uri="{FF2B5EF4-FFF2-40B4-BE49-F238E27FC236}">
                <a16:creationId xmlns:a16="http://schemas.microsoft.com/office/drawing/2014/main" id="{85EE8E06-517B-8818-8070-0CC0A8224F2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89133" y="1953116"/>
            <a:ext cx="504000" cy="504000"/>
          </a:xfrm>
          <a:prstGeom prst="rect">
            <a:avLst/>
          </a:prstGeom>
        </p:spPr>
      </p:pic>
      <p:pic>
        <p:nvPicPr>
          <p:cNvPr id="39" name="Graphique 38" descr="Maison avec un remplissage uni">
            <a:hlinkClick r:id="rId24" action="ppaction://hlinksldjump"/>
            <a:extLst>
              <a:ext uri="{FF2B5EF4-FFF2-40B4-BE49-F238E27FC236}">
                <a16:creationId xmlns:a16="http://schemas.microsoft.com/office/drawing/2014/main" id="{DA202765-7906-988C-7496-9B0BE5252E2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40533" y="763702"/>
            <a:ext cx="601200" cy="6012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53A5474-9DD1-44BF-FF69-D78634A1F269}"/>
              </a:ext>
            </a:extLst>
          </p:cNvPr>
          <p:cNvSpPr txBox="1"/>
          <p:nvPr/>
        </p:nvSpPr>
        <p:spPr>
          <a:xfrm>
            <a:off x="4445430" y="710359"/>
            <a:ext cx="47742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Raleway SemiBold" pitchFamily="2" charset="0"/>
              </a:rPr>
              <a:t>PROBLEMATIQUE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D97BCA-7DE4-A515-4472-7468AB132799}"/>
              </a:ext>
            </a:extLst>
          </p:cNvPr>
          <p:cNvPicPr>
            <a:picLocks noChangeAspect="1"/>
          </p:cNvPicPr>
          <p:nvPr/>
        </p:nvPicPr>
        <p:blipFill>
          <a:blip r:embed="rId27"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artisticPhotocopy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13864" flipH="1">
            <a:off x="7728408" y="1562392"/>
            <a:ext cx="1351650" cy="135165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A102889-884C-236D-CA30-F342D24D3303}"/>
              </a:ext>
            </a:extLst>
          </p:cNvPr>
          <p:cNvSpPr txBox="1"/>
          <p:nvPr/>
        </p:nvSpPr>
        <p:spPr>
          <a:xfrm>
            <a:off x="9219714" y="1364902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u="sng" dirty="0">
                <a:solidFill>
                  <a:schemeClr val="bg1"/>
                </a:solidFill>
                <a:latin typeface="Bahnschrift" panose="020B0502040204020203" pitchFamily="34" charset="0"/>
              </a:rPr>
              <a:t>Idée 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7A90AA-F469-C7E2-5752-B0C082406D2B}"/>
              </a:ext>
            </a:extLst>
          </p:cNvPr>
          <p:cNvPicPr>
            <a:picLocks noChangeAspect="1"/>
          </p:cNvPicPr>
          <p:nvPr/>
        </p:nvPicPr>
        <p:blipFill>
          <a:blip r:embed="rId27"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artisticPhotocopy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86136">
            <a:off x="3769605" y="1671738"/>
            <a:ext cx="1351650" cy="13516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ADCA0B-483B-9CA8-C5E0-B86436FF4FBF}"/>
              </a:ext>
            </a:extLst>
          </p:cNvPr>
          <p:cNvPicPr>
            <a:picLocks noChangeAspect="1"/>
          </p:cNvPicPr>
          <p:nvPr/>
        </p:nvPicPr>
        <p:blipFill>
          <a:blip r:embed="rId27"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artisticPhotocopy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86136">
            <a:off x="7829079" y="5134951"/>
            <a:ext cx="1351650" cy="13516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197A83-87B8-7ECB-FEC6-032FDA78624A}"/>
              </a:ext>
            </a:extLst>
          </p:cNvPr>
          <p:cNvPicPr>
            <a:picLocks noChangeAspect="1"/>
          </p:cNvPicPr>
          <p:nvPr/>
        </p:nvPicPr>
        <p:blipFill>
          <a:blip r:embed="rId27"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artisticPhotocopy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13864" flipH="1">
            <a:off x="3769605" y="5047497"/>
            <a:ext cx="1351650" cy="135165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C3A1D6B-17D9-5714-B46E-15C40FE8D665}"/>
              </a:ext>
            </a:extLst>
          </p:cNvPr>
          <p:cNvSpPr txBox="1"/>
          <p:nvPr/>
        </p:nvSpPr>
        <p:spPr>
          <a:xfrm>
            <a:off x="9219714" y="1945829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Bahnschrift" panose="020B0502040204020203" pitchFamily="34" charset="0"/>
              </a:rPr>
              <a:t>Ecrivez votre idée ici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A650F53-F67D-E817-D20C-7BEAEFD59995}"/>
              </a:ext>
            </a:extLst>
          </p:cNvPr>
          <p:cNvSpPr txBox="1"/>
          <p:nvPr/>
        </p:nvSpPr>
        <p:spPr>
          <a:xfrm>
            <a:off x="9320385" y="5132056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u="sng" dirty="0">
                <a:solidFill>
                  <a:schemeClr val="bg1"/>
                </a:solidFill>
                <a:latin typeface="Bahnschrift" panose="020B0502040204020203" pitchFamily="34" charset="0"/>
              </a:rPr>
              <a:t>Idée 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D074E7D-2CED-13C7-621F-FBF6BD3BD7A7}"/>
              </a:ext>
            </a:extLst>
          </p:cNvPr>
          <p:cNvSpPr txBox="1"/>
          <p:nvPr/>
        </p:nvSpPr>
        <p:spPr>
          <a:xfrm>
            <a:off x="9320385" y="5712983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Bahnschrift" panose="020B0502040204020203" pitchFamily="34" charset="0"/>
              </a:rPr>
              <a:t>Ecrivez votre idée ici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1C36F96-5308-9DDD-7CB9-2FED51C262BE}"/>
              </a:ext>
            </a:extLst>
          </p:cNvPr>
          <p:cNvSpPr txBox="1"/>
          <p:nvPr/>
        </p:nvSpPr>
        <p:spPr>
          <a:xfrm>
            <a:off x="1861713" y="1653441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3200" u="sng" dirty="0">
                <a:solidFill>
                  <a:schemeClr val="bg1"/>
                </a:solidFill>
                <a:latin typeface="Bahnschrift" panose="020B0502040204020203" pitchFamily="34" charset="0"/>
              </a:rPr>
              <a:t>Idée 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410F76E-DE47-BC89-4BAA-6C03132B7A4E}"/>
              </a:ext>
            </a:extLst>
          </p:cNvPr>
          <p:cNvSpPr txBox="1"/>
          <p:nvPr/>
        </p:nvSpPr>
        <p:spPr>
          <a:xfrm>
            <a:off x="1861713" y="2234368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Bahnschrift" panose="020B0502040204020203" pitchFamily="34" charset="0"/>
              </a:rPr>
              <a:t>Ecrivez votre idée ici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6EA14B-A712-038F-96A4-7784955C2932}"/>
              </a:ext>
            </a:extLst>
          </p:cNvPr>
          <p:cNvSpPr txBox="1"/>
          <p:nvPr/>
        </p:nvSpPr>
        <p:spPr>
          <a:xfrm>
            <a:off x="1841909" y="5189331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3200" u="sng" dirty="0">
                <a:solidFill>
                  <a:schemeClr val="bg1"/>
                </a:solidFill>
                <a:latin typeface="Bahnschrift" panose="020B0502040204020203" pitchFamily="34" charset="0"/>
              </a:rPr>
              <a:t>Idée 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5CAA15E-04AD-E301-5F09-262A1B632477}"/>
              </a:ext>
            </a:extLst>
          </p:cNvPr>
          <p:cNvSpPr txBox="1"/>
          <p:nvPr/>
        </p:nvSpPr>
        <p:spPr>
          <a:xfrm>
            <a:off x="1841909" y="5770258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Bahnschrift" panose="020B0502040204020203" pitchFamily="34" charset="0"/>
              </a:rPr>
              <a:t>Ecrivez votre idée ici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F126032-8542-73F2-53C3-5B63CDB8479D}"/>
              </a:ext>
            </a:extLst>
          </p:cNvPr>
          <p:cNvPicPr>
            <a:picLocks noChangeAspect="1"/>
          </p:cNvPicPr>
          <p:nvPr/>
        </p:nvPicPr>
        <p:blipFill>
          <a:blip r:embed="rId29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57098">
            <a:off x="4802253" y="-558831"/>
            <a:ext cx="4179238" cy="4179238"/>
          </a:xfrm>
          <a:prstGeom prst="rect">
            <a:avLst/>
          </a:prstGeom>
        </p:spPr>
      </p:pic>
      <p:pic>
        <p:nvPicPr>
          <p:cNvPr id="18" name="!!Image">
            <a:extLst>
              <a:ext uri="{FF2B5EF4-FFF2-40B4-BE49-F238E27FC236}">
                <a16:creationId xmlns:a16="http://schemas.microsoft.com/office/drawing/2014/main" id="{223958D1-3219-3397-9584-7880D48C2480}"/>
              </a:ext>
            </a:extLst>
          </p:cNvPr>
          <p:cNvPicPr>
            <a:picLocks noChangeAspect="1"/>
          </p:cNvPicPr>
          <p:nvPr/>
        </p:nvPicPr>
        <p:blipFill>
          <a:blip r:embed="rId31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artisticPhotocopy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43" y="2526755"/>
            <a:ext cx="2798174" cy="279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328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D6A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C9A881-7CDA-47B0-3DF9-E31CAB226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>
            <a:extLst>
              <a:ext uri="{FF2B5EF4-FFF2-40B4-BE49-F238E27FC236}">
                <a16:creationId xmlns:a16="http://schemas.microsoft.com/office/drawing/2014/main" id="{9CB205F6-254C-1CD4-71EC-33ACD430BB05}"/>
              </a:ext>
            </a:extLst>
          </p:cNvPr>
          <p:cNvGrpSpPr/>
          <p:nvPr/>
        </p:nvGrpSpPr>
        <p:grpSpPr>
          <a:xfrm>
            <a:off x="-1019332" y="554636"/>
            <a:ext cx="1019332" cy="1019332"/>
            <a:chOff x="705033" y="554636"/>
            <a:chExt cx="1019332" cy="1019332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4ACE0B59-0BD0-EC7A-0028-2F940D195305}"/>
                </a:ext>
              </a:extLst>
            </p:cNvPr>
            <p:cNvSpPr/>
            <p:nvPr/>
          </p:nvSpPr>
          <p:spPr>
            <a:xfrm>
              <a:off x="705033" y="554636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1" name="Graphique 20" descr="Maison avec un remplissage uni">
              <a:extLst>
                <a:ext uri="{FF2B5EF4-FFF2-40B4-BE49-F238E27FC236}">
                  <a16:creationId xmlns:a16="http://schemas.microsoft.com/office/drawing/2014/main" id="{26321359-7CFA-74D1-EA7C-63FF64DC03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4099" y="763702"/>
              <a:ext cx="601200" cy="601200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BE1CC0E-A5C2-491B-0D67-749CC18F6488}"/>
              </a:ext>
            </a:extLst>
          </p:cNvPr>
          <p:cNvGrpSpPr/>
          <p:nvPr/>
        </p:nvGrpSpPr>
        <p:grpSpPr>
          <a:xfrm>
            <a:off x="648980" y="3000624"/>
            <a:ext cx="1019332" cy="1019332"/>
            <a:chOff x="-1040335" y="3000624"/>
            <a:chExt cx="1019332" cy="1019332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D938366-AC05-C391-AF00-3A2259D7F0BC}"/>
                </a:ext>
              </a:extLst>
            </p:cNvPr>
            <p:cNvSpPr/>
            <p:nvPr/>
          </p:nvSpPr>
          <p:spPr>
            <a:xfrm>
              <a:off x="-1040335" y="3000624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4" name="Graphique 23" descr="Ampoule et engrenage avec un remplissage uni">
              <a:extLst>
                <a:ext uri="{FF2B5EF4-FFF2-40B4-BE49-F238E27FC236}">
                  <a16:creationId xmlns:a16="http://schemas.microsoft.com/office/drawing/2014/main" id="{53A73DBF-468F-3BCA-FB3A-F59ECBB16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827399" y="3207979"/>
              <a:ext cx="601200" cy="601200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3BF38E2-5385-CC57-0AEE-1D66321159A1}"/>
              </a:ext>
            </a:extLst>
          </p:cNvPr>
          <p:cNvGrpSpPr/>
          <p:nvPr/>
        </p:nvGrpSpPr>
        <p:grpSpPr>
          <a:xfrm>
            <a:off x="-1040335" y="5544767"/>
            <a:ext cx="1019332" cy="1019332"/>
            <a:chOff x="-1040335" y="5544767"/>
            <a:chExt cx="1019332" cy="1019332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5AB99617-C10E-A3F2-DA44-0C241F7B463D}"/>
                </a:ext>
              </a:extLst>
            </p:cNvPr>
            <p:cNvSpPr/>
            <p:nvPr/>
          </p:nvSpPr>
          <p:spPr>
            <a:xfrm>
              <a:off x="-1040335" y="5544767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7" name="Graphique 26" descr="Ruban avec un remplissage uni">
              <a:extLst>
                <a:ext uri="{FF2B5EF4-FFF2-40B4-BE49-F238E27FC236}">
                  <a16:creationId xmlns:a16="http://schemas.microsoft.com/office/drawing/2014/main" id="{28CD3452-9E1B-8E48-2481-AC711B251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827399" y="5753833"/>
              <a:ext cx="601200" cy="601200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58240DA-8E8B-4B57-FDBA-5FA9BB5CC3F2}"/>
              </a:ext>
            </a:extLst>
          </p:cNvPr>
          <p:cNvGrpSpPr/>
          <p:nvPr/>
        </p:nvGrpSpPr>
        <p:grpSpPr>
          <a:xfrm>
            <a:off x="-1040335" y="4272696"/>
            <a:ext cx="1019332" cy="1019332"/>
            <a:chOff x="-1040335" y="4272696"/>
            <a:chExt cx="1019332" cy="1019332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6017ADDE-675A-3D4B-26DA-04516177F6B4}"/>
                </a:ext>
              </a:extLst>
            </p:cNvPr>
            <p:cNvSpPr/>
            <p:nvPr/>
          </p:nvSpPr>
          <p:spPr>
            <a:xfrm>
              <a:off x="-1040335" y="4272696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30" name="Graphique 29" descr="Fusée avec un remplissage uni">
              <a:extLst>
                <a:ext uri="{FF2B5EF4-FFF2-40B4-BE49-F238E27FC236}">
                  <a16:creationId xmlns:a16="http://schemas.microsoft.com/office/drawing/2014/main" id="{19F8E1F3-79E0-5EC4-2071-C18BB8543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827399" y="4511182"/>
              <a:ext cx="601200" cy="601200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85D5AD6B-138C-5820-CB63-047FCCD7403C}"/>
              </a:ext>
            </a:extLst>
          </p:cNvPr>
          <p:cNvGrpSpPr/>
          <p:nvPr/>
        </p:nvGrpSpPr>
        <p:grpSpPr>
          <a:xfrm>
            <a:off x="-1040335" y="1728552"/>
            <a:ext cx="1019332" cy="1019332"/>
            <a:chOff x="-1040335" y="1728552"/>
            <a:chExt cx="1019332" cy="1019332"/>
          </a:xfrm>
        </p:grpSpPr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2E58F48-94F0-E664-4166-F25E8519A28E}"/>
                </a:ext>
              </a:extLst>
            </p:cNvPr>
            <p:cNvSpPr/>
            <p:nvPr/>
          </p:nvSpPr>
          <p:spPr>
            <a:xfrm>
              <a:off x="-1040335" y="1728552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3" name="Graphique 32" descr="Avertissement avec un remplissage uni">
              <a:extLst>
                <a:ext uri="{FF2B5EF4-FFF2-40B4-BE49-F238E27FC236}">
                  <a16:creationId xmlns:a16="http://schemas.microsoft.com/office/drawing/2014/main" id="{37FA3198-7D79-E3D3-D3EF-0D813A7EC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-778799" y="1953116"/>
              <a:ext cx="504000" cy="504000"/>
            </a:xfrm>
            <a:prstGeom prst="rect">
              <a:avLst/>
            </a:prstGeom>
          </p:spPr>
        </p:pic>
      </p:grp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7D810295-241F-D0EC-037D-D2AC569690C9}"/>
              </a:ext>
            </a:extLst>
          </p:cNvPr>
          <p:cNvSpPr/>
          <p:nvPr/>
        </p:nvSpPr>
        <p:spPr>
          <a:xfrm rot="16200000">
            <a:off x="-7501465" y="3002353"/>
            <a:ext cx="16204367" cy="1201434"/>
          </a:xfrm>
          <a:custGeom>
            <a:avLst/>
            <a:gdLst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04735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04735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7" fmla="*/ 0 w 16204367"/>
              <a:gd name="csY7" fmla="*/ 0 h 1139253"/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79686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7" fmla="*/ 0 w 16204367"/>
              <a:gd name="csY7" fmla="*/ 0 h 1139253"/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79686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7" fmla="*/ 0 w 16204367"/>
              <a:gd name="csY7" fmla="*/ 0 h 1139253"/>
              <a:gd name="csX0" fmla="*/ 0 w 16204367"/>
              <a:gd name="csY0" fmla="*/ 0 h 1201434"/>
              <a:gd name="csX1" fmla="*/ 16204367 w 16204367"/>
              <a:gd name="csY1" fmla="*/ 0 h 1201434"/>
              <a:gd name="csX2" fmla="*/ 16204367 w 16204367"/>
              <a:gd name="csY2" fmla="*/ 1139253 h 1201434"/>
              <a:gd name="csX3" fmla="*/ 9173980 w 16204367"/>
              <a:gd name="csY3" fmla="*/ 1139253 h 1201434"/>
              <a:gd name="csX4" fmla="*/ 8222105 w 16204367"/>
              <a:gd name="csY4" fmla="*/ 479686 h 1201434"/>
              <a:gd name="csX5" fmla="*/ 7270230 w 16204367"/>
              <a:gd name="csY5" fmla="*/ 1139253 h 1201434"/>
              <a:gd name="csX6" fmla="*/ 0 w 16204367"/>
              <a:gd name="csY6" fmla="*/ 1139253 h 1201434"/>
              <a:gd name="csX7" fmla="*/ 0 w 16204367"/>
              <a:gd name="csY7" fmla="*/ 0 h 1201434"/>
              <a:gd name="csX0" fmla="*/ 0 w 16204367"/>
              <a:gd name="csY0" fmla="*/ 0 h 1201434"/>
              <a:gd name="csX1" fmla="*/ 16204367 w 16204367"/>
              <a:gd name="csY1" fmla="*/ 0 h 1201434"/>
              <a:gd name="csX2" fmla="*/ 16204367 w 16204367"/>
              <a:gd name="csY2" fmla="*/ 1139253 h 1201434"/>
              <a:gd name="csX3" fmla="*/ 9173980 w 16204367"/>
              <a:gd name="csY3" fmla="*/ 1139253 h 1201434"/>
              <a:gd name="csX4" fmla="*/ 8222105 w 16204367"/>
              <a:gd name="csY4" fmla="*/ 479686 h 1201434"/>
              <a:gd name="csX5" fmla="*/ 7270230 w 16204367"/>
              <a:gd name="csY5" fmla="*/ 1139253 h 1201434"/>
              <a:gd name="csX6" fmla="*/ 0 w 16204367"/>
              <a:gd name="csY6" fmla="*/ 1139253 h 1201434"/>
              <a:gd name="csX7" fmla="*/ 0 w 16204367"/>
              <a:gd name="csY7" fmla="*/ 0 h 1201434"/>
              <a:gd name="csX0" fmla="*/ 0 w 16204367"/>
              <a:gd name="csY0" fmla="*/ 0 h 1201434"/>
              <a:gd name="csX1" fmla="*/ 16204367 w 16204367"/>
              <a:gd name="csY1" fmla="*/ 0 h 1201434"/>
              <a:gd name="csX2" fmla="*/ 16204367 w 16204367"/>
              <a:gd name="csY2" fmla="*/ 1139253 h 1201434"/>
              <a:gd name="csX3" fmla="*/ 9173980 w 16204367"/>
              <a:gd name="csY3" fmla="*/ 1139253 h 1201434"/>
              <a:gd name="csX4" fmla="*/ 8222105 w 16204367"/>
              <a:gd name="csY4" fmla="*/ 479686 h 1201434"/>
              <a:gd name="csX5" fmla="*/ 7270230 w 16204367"/>
              <a:gd name="csY5" fmla="*/ 1139253 h 1201434"/>
              <a:gd name="csX6" fmla="*/ 0 w 16204367"/>
              <a:gd name="csY6" fmla="*/ 1139253 h 1201434"/>
              <a:gd name="csX7" fmla="*/ 0 w 16204367"/>
              <a:gd name="csY7" fmla="*/ 0 h 12014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6204367" h="1201434">
                <a:moveTo>
                  <a:pt x="0" y="0"/>
                </a:moveTo>
                <a:lnTo>
                  <a:pt x="16204367" y="0"/>
                </a:lnTo>
                <a:lnTo>
                  <a:pt x="16204367" y="1139253"/>
                </a:lnTo>
                <a:cubicBezTo>
                  <a:pt x="13860905" y="1139253"/>
                  <a:pt x="9611193" y="1279161"/>
                  <a:pt x="9173980" y="1139253"/>
                </a:cubicBezTo>
                <a:cubicBezTo>
                  <a:pt x="8736767" y="999345"/>
                  <a:pt x="8779239" y="499673"/>
                  <a:pt x="8222105" y="479686"/>
                </a:cubicBezTo>
                <a:cubicBezTo>
                  <a:pt x="7664971" y="459699"/>
                  <a:pt x="7497581" y="1119266"/>
                  <a:pt x="7270230" y="1139253"/>
                </a:cubicBezTo>
                <a:cubicBezTo>
                  <a:pt x="7042879" y="1159240"/>
                  <a:pt x="2423410" y="1139253"/>
                  <a:pt x="0" y="113925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35" name="Graphique 34" descr="Ampoule et engrenage avec un remplissage uni">
            <a:hlinkClick r:id="rId12" action="ppaction://hlinksldjump"/>
            <a:extLst>
              <a:ext uri="{FF2B5EF4-FFF2-40B4-BE49-F238E27FC236}">
                <a16:creationId xmlns:a16="http://schemas.microsoft.com/office/drawing/2014/main" id="{436A9424-2C03-E383-1DAB-02D682CB38C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0533" y="3207979"/>
            <a:ext cx="601200" cy="601200"/>
          </a:xfrm>
          <a:prstGeom prst="rect">
            <a:avLst/>
          </a:prstGeom>
        </p:spPr>
      </p:pic>
      <p:pic>
        <p:nvPicPr>
          <p:cNvPr id="36" name="Graphique 35" descr="Ruban avec un remplissage uni">
            <a:hlinkClick r:id="rId15" action="ppaction://hlinksldjump"/>
            <a:extLst>
              <a:ext uri="{FF2B5EF4-FFF2-40B4-BE49-F238E27FC236}">
                <a16:creationId xmlns:a16="http://schemas.microsoft.com/office/drawing/2014/main" id="{EC998402-9E54-0C83-C99F-9F4CCC90388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40533" y="5753833"/>
            <a:ext cx="601200" cy="601200"/>
          </a:xfrm>
          <a:prstGeom prst="rect">
            <a:avLst/>
          </a:prstGeom>
        </p:spPr>
      </p:pic>
      <p:pic>
        <p:nvPicPr>
          <p:cNvPr id="37" name="Graphique 36" descr="Fusée avec un remplissage uni">
            <a:hlinkClick r:id="rId18" action="ppaction://hlinksldjump"/>
            <a:extLst>
              <a:ext uri="{FF2B5EF4-FFF2-40B4-BE49-F238E27FC236}">
                <a16:creationId xmlns:a16="http://schemas.microsoft.com/office/drawing/2014/main" id="{369429D1-EF9C-0C18-D181-43A1D25F6B9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40533" y="4511182"/>
            <a:ext cx="601200" cy="601200"/>
          </a:xfrm>
          <a:prstGeom prst="rect">
            <a:avLst/>
          </a:prstGeom>
        </p:spPr>
      </p:pic>
      <p:pic>
        <p:nvPicPr>
          <p:cNvPr id="38" name="Graphique 37" descr="Avertissement avec un remplissage uni">
            <a:hlinkClick r:id="rId21" action="ppaction://hlinksldjump"/>
            <a:extLst>
              <a:ext uri="{FF2B5EF4-FFF2-40B4-BE49-F238E27FC236}">
                <a16:creationId xmlns:a16="http://schemas.microsoft.com/office/drawing/2014/main" id="{732178A7-A8B8-99B4-CEBE-E34AC5416AC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89133" y="1953116"/>
            <a:ext cx="504000" cy="504000"/>
          </a:xfrm>
          <a:prstGeom prst="rect">
            <a:avLst/>
          </a:prstGeom>
        </p:spPr>
      </p:pic>
      <p:pic>
        <p:nvPicPr>
          <p:cNvPr id="39" name="Graphique 38" descr="Maison avec un remplissage uni">
            <a:hlinkClick r:id="rId24" action="ppaction://hlinksldjump"/>
            <a:extLst>
              <a:ext uri="{FF2B5EF4-FFF2-40B4-BE49-F238E27FC236}">
                <a16:creationId xmlns:a16="http://schemas.microsoft.com/office/drawing/2014/main" id="{FE9A7D5B-8876-4B9F-3445-0BA0EE61331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40533" y="763702"/>
            <a:ext cx="601200" cy="6012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B1F73E-21EC-D205-7C15-A0FFA6E91504}"/>
              </a:ext>
            </a:extLst>
          </p:cNvPr>
          <p:cNvSpPr txBox="1"/>
          <p:nvPr/>
        </p:nvSpPr>
        <p:spPr>
          <a:xfrm>
            <a:off x="4445431" y="710359"/>
            <a:ext cx="4293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Raleway SemiBold" pitchFamily="2" charset="0"/>
              </a:rPr>
              <a:t>HYPOTHESE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A5E72D-3111-8800-A564-C53CB172D979}"/>
              </a:ext>
            </a:extLst>
          </p:cNvPr>
          <p:cNvPicPr>
            <a:picLocks noChangeAspect="1"/>
          </p:cNvPicPr>
          <p:nvPr/>
        </p:nvPicPr>
        <p:blipFill>
          <a:blip r:embed="rId27"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artisticPhotocopy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13864" flipH="1">
            <a:off x="7728408" y="1562392"/>
            <a:ext cx="1351650" cy="135165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0496CBC-CFD8-9506-700F-AEE49C48A8C1}"/>
              </a:ext>
            </a:extLst>
          </p:cNvPr>
          <p:cNvSpPr txBox="1"/>
          <p:nvPr/>
        </p:nvSpPr>
        <p:spPr>
          <a:xfrm>
            <a:off x="9219714" y="1364902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u="sng" dirty="0">
                <a:solidFill>
                  <a:schemeClr val="bg1"/>
                </a:solidFill>
                <a:latin typeface="Bahnschrift" panose="020B0502040204020203" pitchFamily="34" charset="0"/>
              </a:rPr>
              <a:t>Idée 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2C5989-258F-745B-5AB1-7765F432BE9F}"/>
              </a:ext>
            </a:extLst>
          </p:cNvPr>
          <p:cNvPicPr>
            <a:picLocks noChangeAspect="1"/>
          </p:cNvPicPr>
          <p:nvPr/>
        </p:nvPicPr>
        <p:blipFill>
          <a:blip r:embed="rId27"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artisticPhotocopy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86136">
            <a:off x="3769605" y="1671738"/>
            <a:ext cx="1351650" cy="13516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61AF084-E1A7-D9D7-F5E0-74E745750C0B}"/>
              </a:ext>
            </a:extLst>
          </p:cNvPr>
          <p:cNvPicPr>
            <a:picLocks noChangeAspect="1"/>
          </p:cNvPicPr>
          <p:nvPr/>
        </p:nvPicPr>
        <p:blipFill>
          <a:blip r:embed="rId27"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artisticPhotocopy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86136">
            <a:off x="7829079" y="5134951"/>
            <a:ext cx="1351650" cy="13516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619F60-4501-B1F9-F4E4-5B6B7ABEE731}"/>
              </a:ext>
            </a:extLst>
          </p:cNvPr>
          <p:cNvPicPr>
            <a:picLocks noChangeAspect="1"/>
          </p:cNvPicPr>
          <p:nvPr/>
        </p:nvPicPr>
        <p:blipFill>
          <a:blip r:embed="rId27"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artisticPhotocopy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13864" flipH="1">
            <a:off x="3769605" y="5047497"/>
            <a:ext cx="1351650" cy="135165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0A2D5E5-B769-6641-4B29-0DE37923673B}"/>
              </a:ext>
            </a:extLst>
          </p:cNvPr>
          <p:cNvSpPr txBox="1"/>
          <p:nvPr/>
        </p:nvSpPr>
        <p:spPr>
          <a:xfrm>
            <a:off x="9219714" y="1945829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Bahnschrift" panose="020B0502040204020203" pitchFamily="34" charset="0"/>
              </a:rPr>
              <a:t>Ecrivez votre idée ici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9D4D10E-836A-0D7A-C6CF-F4692FD6F306}"/>
              </a:ext>
            </a:extLst>
          </p:cNvPr>
          <p:cNvSpPr txBox="1"/>
          <p:nvPr/>
        </p:nvSpPr>
        <p:spPr>
          <a:xfrm>
            <a:off x="9320385" y="5132056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u="sng" dirty="0">
                <a:solidFill>
                  <a:schemeClr val="bg1"/>
                </a:solidFill>
                <a:latin typeface="Bahnschrift" panose="020B0502040204020203" pitchFamily="34" charset="0"/>
              </a:rPr>
              <a:t>Idée 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CE08D13-7034-944C-AFFE-B8CA96DC11E8}"/>
              </a:ext>
            </a:extLst>
          </p:cNvPr>
          <p:cNvSpPr txBox="1"/>
          <p:nvPr/>
        </p:nvSpPr>
        <p:spPr>
          <a:xfrm>
            <a:off x="9320385" y="5712983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Bahnschrift" panose="020B0502040204020203" pitchFamily="34" charset="0"/>
              </a:rPr>
              <a:t>Ecrivez votre idée ici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241CC80-D985-308B-FCAD-E73F79804FB4}"/>
              </a:ext>
            </a:extLst>
          </p:cNvPr>
          <p:cNvSpPr txBox="1"/>
          <p:nvPr/>
        </p:nvSpPr>
        <p:spPr>
          <a:xfrm>
            <a:off x="1861713" y="1653441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3200" u="sng" dirty="0">
                <a:solidFill>
                  <a:schemeClr val="bg1"/>
                </a:solidFill>
                <a:latin typeface="Bahnschrift" panose="020B0502040204020203" pitchFamily="34" charset="0"/>
              </a:rPr>
              <a:t>Idée 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A1FB25E-E862-8C7F-6A1B-D38468EA0086}"/>
              </a:ext>
            </a:extLst>
          </p:cNvPr>
          <p:cNvSpPr txBox="1"/>
          <p:nvPr/>
        </p:nvSpPr>
        <p:spPr>
          <a:xfrm>
            <a:off x="1861713" y="2234368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Bahnschrift" panose="020B0502040204020203" pitchFamily="34" charset="0"/>
              </a:rPr>
              <a:t>Ecrivez votre idée ici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C977A0-9AD2-012D-5959-A506CFBBAACC}"/>
              </a:ext>
            </a:extLst>
          </p:cNvPr>
          <p:cNvSpPr txBox="1"/>
          <p:nvPr/>
        </p:nvSpPr>
        <p:spPr>
          <a:xfrm>
            <a:off x="1841909" y="5189331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3200" u="sng" dirty="0">
                <a:solidFill>
                  <a:schemeClr val="bg1"/>
                </a:solidFill>
                <a:latin typeface="Bahnschrift" panose="020B0502040204020203" pitchFamily="34" charset="0"/>
              </a:rPr>
              <a:t>Idée 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B0FA272-60F4-A863-A023-3A679B6E1074}"/>
              </a:ext>
            </a:extLst>
          </p:cNvPr>
          <p:cNvSpPr txBox="1"/>
          <p:nvPr/>
        </p:nvSpPr>
        <p:spPr>
          <a:xfrm>
            <a:off x="1841909" y="5770258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Bahnschrift" panose="020B0502040204020203" pitchFamily="34" charset="0"/>
              </a:rPr>
              <a:t>Ecrivez votre idée ici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6ACAF32-B18D-6B1B-36B7-5DAFCC5B5F68}"/>
              </a:ext>
            </a:extLst>
          </p:cNvPr>
          <p:cNvPicPr>
            <a:picLocks noChangeAspect="1"/>
          </p:cNvPicPr>
          <p:nvPr/>
        </p:nvPicPr>
        <p:blipFill>
          <a:blip r:embed="rId29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57098">
            <a:off x="4867055" y="-192811"/>
            <a:ext cx="3449782" cy="3449782"/>
          </a:xfrm>
          <a:prstGeom prst="rect">
            <a:avLst/>
          </a:prstGeom>
        </p:spPr>
      </p:pic>
      <p:pic>
        <p:nvPicPr>
          <p:cNvPr id="18" name="!!Image">
            <a:extLst>
              <a:ext uri="{FF2B5EF4-FFF2-40B4-BE49-F238E27FC236}">
                <a16:creationId xmlns:a16="http://schemas.microsoft.com/office/drawing/2014/main" id="{C45FA5E1-C625-3FA5-D965-BCA5DAEBF45B}"/>
              </a:ext>
            </a:extLst>
          </p:cNvPr>
          <p:cNvPicPr>
            <a:picLocks noChangeAspect="1"/>
          </p:cNvPicPr>
          <p:nvPr/>
        </p:nvPicPr>
        <p:blipFill>
          <a:blip r:embed="rId31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484" y="2192060"/>
            <a:ext cx="3520923" cy="352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716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8AB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479335-4A7E-5A94-2F45-5BED91C4B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>
            <a:extLst>
              <a:ext uri="{FF2B5EF4-FFF2-40B4-BE49-F238E27FC236}">
                <a16:creationId xmlns:a16="http://schemas.microsoft.com/office/drawing/2014/main" id="{50BAEC73-02E1-6BA1-E3A6-F41AA2C34FC2}"/>
              </a:ext>
            </a:extLst>
          </p:cNvPr>
          <p:cNvGrpSpPr/>
          <p:nvPr/>
        </p:nvGrpSpPr>
        <p:grpSpPr>
          <a:xfrm>
            <a:off x="-1061770" y="554636"/>
            <a:ext cx="1019332" cy="1019332"/>
            <a:chOff x="705033" y="554636"/>
            <a:chExt cx="1019332" cy="1019332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AE099181-AA47-075F-3D72-6D3FBA8609CA}"/>
                </a:ext>
              </a:extLst>
            </p:cNvPr>
            <p:cNvSpPr/>
            <p:nvPr/>
          </p:nvSpPr>
          <p:spPr>
            <a:xfrm>
              <a:off x="705033" y="554636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1" name="Graphique 20" descr="Maison avec un remplissage uni">
              <a:extLst>
                <a:ext uri="{FF2B5EF4-FFF2-40B4-BE49-F238E27FC236}">
                  <a16:creationId xmlns:a16="http://schemas.microsoft.com/office/drawing/2014/main" id="{98254A1D-08C1-375D-C722-3DA4FF936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4099" y="763702"/>
              <a:ext cx="601200" cy="601200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4A797F5-F446-9544-C606-720BBBE2EDAE}"/>
              </a:ext>
            </a:extLst>
          </p:cNvPr>
          <p:cNvGrpSpPr/>
          <p:nvPr/>
        </p:nvGrpSpPr>
        <p:grpSpPr>
          <a:xfrm>
            <a:off x="-1040335" y="3000624"/>
            <a:ext cx="1019332" cy="1019332"/>
            <a:chOff x="-1040335" y="3000624"/>
            <a:chExt cx="1019332" cy="1019332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D2EFE9DF-B846-ECBB-E577-41B4E4EB441A}"/>
                </a:ext>
              </a:extLst>
            </p:cNvPr>
            <p:cNvSpPr/>
            <p:nvPr/>
          </p:nvSpPr>
          <p:spPr>
            <a:xfrm>
              <a:off x="-1040335" y="3000624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4" name="Graphique 23" descr="Ampoule et engrenage avec un remplissage uni">
              <a:extLst>
                <a:ext uri="{FF2B5EF4-FFF2-40B4-BE49-F238E27FC236}">
                  <a16:creationId xmlns:a16="http://schemas.microsoft.com/office/drawing/2014/main" id="{EECED74C-130F-7636-3F38-7D10C67F0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827399" y="3207979"/>
              <a:ext cx="601200" cy="601200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352191E-3AD9-9986-CC4A-E65117204FFC}"/>
              </a:ext>
            </a:extLst>
          </p:cNvPr>
          <p:cNvGrpSpPr/>
          <p:nvPr/>
        </p:nvGrpSpPr>
        <p:grpSpPr>
          <a:xfrm>
            <a:off x="-1040335" y="5544767"/>
            <a:ext cx="1019332" cy="1019332"/>
            <a:chOff x="-1040335" y="5544767"/>
            <a:chExt cx="1019332" cy="1019332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0C9B02DC-1F0D-D499-414E-6EDDD7149F4F}"/>
                </a:ext>
              </a:extLst>
            </p:cNvPr>
            <p:cNvSpPr/>
            <p:nvPr/>
          </p:nvSpPr>
          <p:spPr>
            <a:xfrm>
              <a:off x="-1040335" y="5544767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7" name="Graphique 26" descr="Ruban avec un remplissage uni">
              <a:extLst>
                <a:ext uri="{FF2B5EF4-FFF2-40B4-BE49-F238E27FC236}">
                  <a16:creationId xmlns:a16="http://schemas.microsoft.com/office/drawing/2014/main" id="{F02C18C5-CD53-E1EC-E0BD-9A8B2D915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827399" y="5753833"/>
              <a:ext cx="601200" cy="601200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A07704-A5A8-14E1-2356-B978B2D04F3D}"/>
              </a:ext>
            </a:extLst>
          </p:cNvPr>
          <p:cNvGrpSpPr/>
          <p:nvPr/>
        </p:nvGrpSpPr>
        <p:grpSpPr>
          <a:xfrm>
            <a:off x="648980" y="4272696"/>
            <a:ext cx="1019332" cy="1019332"/>
            <a:chOff x="-1040335" y="4272696"/>
            <a:chExt cx="1019332" cy="1019332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1A2DAD02-FDE1-DE70-2BE6-354B7E39EFCA}"/>
                </a:ext>
              </a:extLst>
            </p:cNvPr>
            <p:cNvSpPr/>
            <p:nvPr/>
          </p:nvSpPr>
          <p:spPr>
            <a:xfrm>
              <a:off x="-1040335" y="4272696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30" name="Graphique 29" descr="Fusée avec un remplissage uni">
              <a:extLst>
                <a:ext uri="{FF2B5EF4-FFF2-40B4-BE49-F238E27FC236}">
                  <a16:creationId xmlns:a16="http://schemas.microsoft.com/office/drawing/2014/main" id="{2F561C5F-C1F0-37BB-98E7-8111A45F9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827399" y="4511182"/>
              <a:ext cx="601200" cy="601200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6DF3D0E-DE2C-0386-24EC-389A113FA42B}"/>
              </a:ext>
            </a:extLst>
          </p:cNvPr>
          <p:cNvGrpSpPr/>
          <p:nvPr/>
        </p:nvGrpSpPr>
        <p:grpSpPr>
          <a:xfrm>
            <a:off x="-1040335" y="1728552"/>
            <a:ext cx="1019332" cy="1019332"/>
            <a:chOff x="-1040335" y="1728552"/>
            <a:chExt cx="1019332" cy="1019332"/>
          </a:xfrm>
        </p:grpSpPr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6A0D28EC-35AB-B937-0A15-55170F3148D4}"/>
                </a:ext>
              </a:extLst>
            </p:cNvPr>
            <p:cNvSpPr/>
            <p:nvPr/>
          </p:nvSpPr>
          <p:spPr>
            <a:xfrm>
              <a:off x="-1040335" y="1728552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3" name="Graphique 32" descr="Avertissement avec un remplissage uni">
              <a:extLst>
                <a:ext uri="{FF2B5EF4-FFF2-40B4-BE49-F238E27FC236}">
                  <a16:creationId xmlns:a16="http://schemas.microsoft.com/office/drawing/2014/main" id="{BE4D6E68-79B3-5E50-242C-A6D59E551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-778799" y="1953116"/>
              <a:ext cx="504000" cy="504000"/>
            </a:xfrm>
            <a:prstGeom prst="rect">
              <a:avLst/>
            </a:prstGeom>
          </p:spPr>
        </p:pic>
      </p:grp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00196656-CB38-A183-6447-25D7A7AFE43D}"/>
              </a:ext>
            </a:extLst>
          </p:cNvPr>
          <p:cNvSpPr/>
          <p:nvPr/>
        </p:nvSpPr>
        <p:spPr>
          <a:xfrm rot="16200000">
            <a:off x="-7501465" y="4273210"/>
            <a:ext cx="16204367" cy="1201434"/>
          </a:xfrm>
          <a:custGeom>
            <a:avLst/>
            <a:gdLst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04735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04735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7" fmla="*/ 0 w 16204367"/>
              <a:gd name="csY7" fmla="*/ 0 h 1139253"/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79686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7" fmla="*/ 0 w 16204367"/>
              <a:gd name="csY7" fmla="*/ 0 h 1139253"/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79686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7" fmla="*/ 0 w 16204367"/>
              <a:gd name="csY7" fmla="*/ 0 h 1139253"/>
              <a:gd name="csX0" fmla="*/ 0 w 16204367"/>
              <a:gd name="csY0" fmla="*/ 0 h 1201434"/>
              <a:gd name="csX1" fmla="*/ 16204367 w 16204367"/>
              <a:gd name="csY1" fmla="*/ 0 h 1201434"/>
              <a:gd name="csX2" fmla="*/ 16204367 w 16204367"/>
              <a:gd name="csY2" fmla="*/ 1139253 h 1201434"/>
              <a:gd name="csX3" fmla="*/ 9173980 w 16204367"/>
              <a:gd name="csY3" fmla="*/ 1139253 h 1201434"/>
              <a:gd name="csX4" fmla="*/ 8222105 w 16204367"/>
              <a:gd name="csY4" fmla="*/ 479686 h 1201434"/>
              <a:gd name="csX5" fmla="*/ 7270230 w 16204367"/>
              <a:gd name="csY5" fmla="*/ 1139253 h 1201434"/>
              <a:gd name="csX6" fmla="*/ 0 w 16204367"/>
              <a:gd name="csY6" fmla="*/ 1139253 h 1201434"/>
              <a:gd name="csX7" fmla="*/ 0 w 16204367"/>
              <a:gd name="csY7" fmla="*/ 0 h 1201434"/>
              <a:gd name="csX0" fmla="*/ 0 w 16204367"/>
              <a:gd name="csY0" fmla="*/ 0 h 1201434"/>
              <a:gd name="csX1" fmla="*/ 16204367 w 16204367"/>
              <a:gd name="csY1" fmla="*/ 0 h 1201434"/>
              <a:gd name="csX2" fmla="*/ 16204367 w 16204367"/>
              <a:gd name="csY2" fmla="*/ 1139253 h 1201434"/>
              <a:gd name="csX3" fmla="*/ 9173980 w 16204367"/>
              <a:gd name="csY3" fmla="*/ 1139253 h 1201434"/>
              <a:gd name="csX4" fmla="*/ 8222105 w 16204367"/>
              <a:gd name="csY4" fmla="*/ 479686 h 1201434"/>
              <a:gd name="csX5" fmla="*/ 7270230 w 16204367"/>
              <a:gd name="csY5" fmla="*/ 1139253 h 1201434"/>
              <a:gd name="csX6" fmla="*/ 0 w 16204367"/>
              <a:gd name="csY6" fmla="*/ 1139253 h 1201434"/>
              <a:gd name="csX7" fmla="*/ 0 w 16204367"/>
              <a:gd name="csY7" fmla="*/ 0 h 1201434"/>
              <a:gd name="csX0" fmla="*/ 0 w 16204367"/>
              <a:gd name="csY0" fmla="*/ 0 h 1201434"/>
              <a:gd name="csX1" fmla="*/ 16204367 w 16204367"/>
              <a:gd name="csY1" fmla="*/ 0 h 1201434"/>
              <a:gd name="csX2" fmla="*/ 16204367 w 16204367"/>
              <a:gd name="csY2" fmla="*/ 1139253 h 1201434"/>
              <a:gd name="csX3" fmla="*/ 9173980 w 16204367"/>
              <a:gd name="csY3" fmla="*/ 1139253 h 1201434"/>
              <a:gd name="csX4" fmla="*/ 8222105 w 16204367"/>
              <a:gd name="csY4" fmla="*/ 479686 h 1201434"/>
              <a:gd name="csX5" fmla="*/ 7270230 w 16204367"/>
              <a:gd name="csY5" fmla="*/ 1139253 h 1201434"/>
              <a:gd name="csX6" fmla="*/ 0 w 16204367"/>
              <a:gd name="csY6" fmla="*/ 1139253 h 1201434"/>
              <a:gd name="csX7" fmla="*/ 0 w 16204367"/>
              <a:gd name="csY7" fmla="*/ 0 h 12014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6204367" h="1201434">
                <a:moveTo>
                  <a:pt x="0" y="0"/>
                </a:moveTo>
                <a:lnTo>
                  <a:pt x="16204367" y="0"/>
                </a:lnTo>
                <a:lnTo>
                  <a:pt x="16204367" y="1139253"/>
                </a:lnTo>
                <a:cubicBezTo>
                  <a:pt x="13860905" y="1139253"/>
                  <a:pt x="9611193" y="1279161"/>
                  <a:pt x="9173980" y="1139253"/>
                </a:cubicBezTo>
                <a:cubicBezTo>
                  <a:pt x="8736767" y="999345"/>
                  <a:pt x="8779239" y="499673"/>
                  <a:pt x="8222105" y="479686"/>
                </a:cubicBezTo>
                <a:cubicBezTo>
                  <a:pt x="7664971" y="459699"/>
                  <a:pt x="7497581" y="1119266"/>
                  <a:pt x="7270230" y="1139253"/>
                </a:cubicBezTo>
                <a:cubicBezTo>
                  <a:pt x="7042879" y="1159240"/>
                  <a:pt x="2423410" y="1139253"/>
                  <a:pt x="0" y="113925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35" name="Graphique 34" descr="Ampoule et engrenage avec un remplissage uni">
            <a:hlinkClick r:id="rId12" action="ppaction://hlinksldjump"/>
            <a:extLst>
              <a:ext uri="{FF2B5EF4-FFF2-40B4-BE49-F238E27FC236}">
                <a16:creationId xmlns:a16="http://schemas.microsoft.com/office/drawing/2014/main" id="{90596A44-C9D4-018D-3126-693BFD24016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0533" y="3207979"/>
            <a:ext cx="601200" cy="601200"/>
          </a:xfrm>
          <a:prstGeom prst="rect">
            <a:avLst/>
          </a:prstGeom>
        </p:spPr>
      </p:pic>
      <p:pic>
        <p:nvPicPr>
          <p:cNvPr id="36" name="Graphique 35" descr="Ruban avec un remplissage uni">
            <a:hlinkClick r:id="rId15" action="ppaction://hlinksldjump"/>
            <a:extLst>
              <a:ext uri="{FF2B5EF4-FFF2-40B4-BE49-F238E27FC236}">
                <a16:creationId xmlns:a16="http://schemas.microsoft.com/office/drawing/2014/main" id="{398A409B-76BD-BC76-C566-51E540EB513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40533" y="5753833"/>
            <a:ext cx="601200" cy="601200"/>
          </a:xfrm>
          <a:prstGeom prst="rect">
            <a:avLst/>
          </a:prstGeom>
        </p:spPr>
      </p:pic>
      <p:pic>
        <p:nvPicPr>
          <p:cNvPr id="37" name="Graphique 36" descr="Fusée avec un remplissage uni">
            <a:hlinkClick r:id="rId18" action="ppaction://hlinksldjump"/>
            <a:extLst>
              <a:ext uri="{FF2B5EF4-FFF2-40B4-BE49-F238E27FC236}">
                <a16:creationId xmlns:a16="http://schemas.microsoft.com/office/drawing/2014/main" id="{CB0846C7-4066-6879-7473-759C9100042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40533" y="4511182"/>
            <a:ext cx="601200" cy="601200"/>
          </a:xfrm>
          <a:prstGeom prst="rect">
            <a:avLst/>
          </a:prstGeom>
        </p:spPr>
      </p:pic>
      <p:pic>
        <p:nvPicPr>
          <p:cNvPr id="38" name="Graphique 37" descr="Avertissement avec un remplissage uni">
            <a:hlinkClick r:id="rId21" action="ppaction://hlinksldjump"/>
            <a:extLst>
              <a:ext uri="{FF2B5EF4-FFF2-40B4-BE49-F238E27FC236}">
                <a16:creationId xmlns:a16="http://schemas.microsoft.com/office/drawing/2014/main" id="{11896D2A-C0EF-384D-97B0-50B8F00F521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89133" y="1953116"/>
            <a:ext cx="504000" cy="504000"/>
          </a:xfrm>
          <a:prstGeom prst="rect">
            <a:avLst/>
          </a:prstGeom>
        </p:spPr>
      </p:pic>
      <p:pic>
        <p:nvPicPr>
          <p:cNvPr id="39" name="Graphique 38" descr="Maison avec un remplissage uni">
            <a:hlinkClick r:id="rId24" action="ppaction://hlinksldjump"/>
            <a:extLst>
              <a:ext uri="{FF2B5EF4-FFF2-40B4-BE49-F238E27FC236}">
                <a16:creationId xmlns:a16="http://schemas.microsoft.com/office/drawing/2014/main" id="{7DB66777-447E-B10D-936D-7499392F20D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40533" y="763702"/>
            <a:ext cx="601200" cy="6012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01298AC-CEC0-D055-3B56-348F87506241}"/>
              </a:ext>
            </a:extLst>
          </p:cNvPr>
          <p:cNvSpPr txBox="1"/>
          <p:nvPr/>
        </p:nvSpPr>
        <p:spPr>
          <a:xfrm>
            <a:off x="4445431" y="710359"/>
            <a:ext cx="4293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Raleway SemiBold" pitchFamily="2" charset="0"/>
              </a:rPr>
              <a:t>SOLUTION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7A5F08-EE1B-D29C-89CE-78D46DEF9315}"/>
              </a:ext>
            </a:extLst>
          </p:cNvPr>
          <p:cNvPicPr>
            <a:picLocks noChangeAspect="1"/>
          </p:cNvPicPr>
          <p:nvPr/>
        </p:nvPicPr>
        <p:blipFill>
          <a:blip r:embed="rId27"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artisticPhotocopy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13864" flipH="1">
            <a:off x="7728408" y="1562392"/>
            <a:ext cx="1351650" cy="135165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6C216D-BDAE-5C78-6842-02F48434DD89}"/>
              </a:ext>
            </a:extLst>
          </p:cNvPr>
          <p:cNvSpPr txBox="1"/>
          <p:nvPr/>
        </p:nvSpPr>
        <p:spPr>
          <a:xfrm>
            <a:off x="9219714" y="1364902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u="sng" dirty="0">
                <a:solidFill>
                  <a:schemeClr val="bg1"/>
                </a:solidFill>
                <a:latin typeface="Bahnschrift" panose="020B0502040204020203" pitchFamily="34" charset="0"/>
              </a:rPr>
              <a:t>Idée 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776E7D3-8BA3-7924-DF60-ADCC29ED0D8B}"/>
              </a:ext>
            </a:extLst>
          </p:cNvPr>
          <p:cNvPicPr>
            <a:picLocks noChangeAspect="1"/>
          </p:cNvPicPr>
          <p:nvPr/>
        </p:nvPicPr>
        <p:blipFill>
          <a:blip r:embed="rId27"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artisticPhotocopy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86136">
            <a:off x="3769605" y="1671738"/>
            <a:ext cx="1351650" cy="13516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ED383F-016C-0FF7-9E83-3DFE5657FBDC}"/>
              </a:ext>
            </a:extLst>
          </p:cNvPr>
          <p:cNvPicPr>
            <a:picLocks noChangeAspect="1"/>
          </p:cNvPicPr>
          <p:nvPr/>
        </p:nvPicPr>
        <p:blipFill>
          <a:blip r:embed="rId27"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artisticPhotocopy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86136">
            <a:off x="7829079" y="5134951"/>
            <a:ext cx="1351650" cy="13516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46BC151-17EE-E3D1-5402-CA8C6EC433FA}"/>
              </a:ext>
            </a:extLst>
          </p:cNvPr>
          <p:cNvPicPr>
            <a:picLocks noChangeAspect="1"/>
          </p:cNvPicPr>
          <p:nvPr/>
        </p:nvPicPr>
        <p:blipFill>
          <a:blip r:embed="rId27"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artisticPhotocopy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13864" flipH="1">
            <a:off x="3769605" y="5047497"/>
            <a:ext cx="1351650" cy="135165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0085145-56F2-5A6F-04D0-C94A3FE1748A}"/>
              </a:ext>
            </a:extLst>
          </p:cNvPr>
          <p:cNvSpPr txBox="1"/>
          <p:nvPr/>
        </p:nvSpPr>
        <p:spPr>
          <a:xfrm>
            <a:off x="9219714" y="1945829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Bahnschrift" panose="020B0502040204020203" pitchFamily="34" charset="0"/>
              </a:rPr>
              <a:t>Ecrivez votre idée ici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44A0E2-3B90-2B15-002B-EE774D47AFA1}"/>
              </a:ext>
            </a:extLst>
          </p:cNvPr>
          <p:cNvSpPr txBox="1"/>
          <p:nvPr/>
        </p:nvSpPr>
        <p:spPr>
          <a:xfrm>
            <a:off x="9320385" y="5132056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u="sng" dirty="0">
                <a:solidFill>
                  <a:schemeClr val="bg1"/>
                </a:solidFill>
                <a:latin typeface="Bahnschrift" panose="020B0502040204020203" pitchFamily="34" charset="0"/>
              </a:rPr>
              <a:t>Idée 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B5D162C-DA63-076A-46A0-DF237DE1DDD1}"/>
              </a:ext>
            </a:extLst>
          </p:cNvPr>
          <p:cNvSpPr txBox="1"/>
          <p:nvPr/>
        </p:nvSpPr>
        <p:spPr>
          <a:xfrm>
            <a:off x="9320385" y="5712983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Bahnschrift" panose="020B0502040204020203" pitchFamily="34" charset="0"/>
              </a:rPr>
              <a:t>Ecrivez votre idée ici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D5115DA-43B2-337E-7A52-AA8B282326F9}"/>
              </a:ext>
            </a:extLst>
          </p:cNvPr>
          <p:cNvSpPr txBox="1"/>
          <p:nvPr/>
        </p:nvSpPr>
        <p:spPr>
          <a:xfrm>
            <a:off x="1861713" y="1653441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3200" u="sng" dirty="0">
                <a:solidFill>
                  <a:schemeClr val="bg1"/>
                </a:solidFill>
                <a:latin typeface="Bahnschrift" panose="020B0502040204020203" pitchFamily="34" charset="0"/>
              </a:rPr>
              <a:t>Idée 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22C468E-2EC5-F5AC-6D61-88DB11613CD4}"/>
              </a:ext>
            </a:extLst>
          </p:cNvPr>
          <p:cNvSpPr txBox="1"/>
          <p:nvPr/>
        </p:nvSpPr>
        <p:spPr>
          <a:xfrm>
            <a:off x="1861713" y="2234368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Bahnschrift" panose="020B0502040204020203" pitchFamily="34" charset="0"/>
              </a:rPr>
              <a:t>Ecrivez votre idée ici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15AAFBD-10F4-D672-E099-C986C1505DB9}"/>
              </a:ext>
            </a:extLst>
          </p:cNvPr>
          <p:cNvSpPr txBox="1"/>
          <p:nvPr/>
        </p:nvSpPr>
        <p:spPr>
          <a:xfrm>
            <a:off x="1841909" y="5189331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3200" u="sng" dirty="0">
                <a:solidFill>
                  <a:schemeClr val="bg1"/>
                </a:solidFill>
                <a:latin typeface="Bahnschrift" panose="020B0502040204020203" pitchFamily="34" charset="0"/>
              </a:rPr>
              <a:t>Idée 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6CC7C80-7483-FB5E-6230-DE7177980340}"/>
              </a:ext>
            </a:extLst>
          </p:cNvPr>
          <p:cNvSpPr txBox="1"/>
          <p:nvPr/>
        </p:nvSpPr>
        <p:spPr>
          <a:xfrm>
            <a:off x="1841909" y="5770258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Bahnschrift" panose="020B0502040204020203" pitchFamily="34" charset="0"/>
              </a:rPr>
              <a:t>Ecrivez votre idée ici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CFB433F-E1BA-76DF-4881-E7D158B2FAD8}"/>
              </a:ext>
            </a:extLst>
          </p:cNvPr>
          <p:cNvPicPr>
            <a:picLocks noChangeAspect="1"/>
          </p:cNvPicPr>
          <p:nvPr/>
        </p:nvPicPr>
        <p:blipFill>
          <a:blip r:embed="rId29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57098">
            <a:off x="5326650" y="101708"/>
            <a:ext cx="2633072" cy="2633072"/>
          </a:xfrm>
          <a:prstGeom prst="rect">
            <a:avLst/>
          </a:prstGeom>
        </p:spPr>
      </p:pic>
      <p:pic>
        <p:nvPicPr>
          <p:cNvPr id="18" name="!!Image">
            <a:extLst>
              <a:ext uri="{FF2B5EF4-FFF2-40B4-BE49-F238E27FC236}">
                <a16:creationId xmlns:a16="http://schemas.microsoft.com/office/drawing/2014/main" id="{8A0E9FB3-5115-CAE4-D7AD-FC417D6C2A66}"/>
              </a:ext>
            </a:extLst>
          </p:cNvPr>
          <p:cNvPicPr>
            <a:picLocks noChangeAspect="1"/>
          </p:cNvPicPr>
          <p:nvPr/>
        </p:nvPicPr>
        <p:blipFill>
          <a:blip r:embed="rId31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764" y="2234487"/>
            <a:ext cx="3501338" cy="350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20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B4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AD66DB-935B-A01F-E6EC-136509A33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>
            <a:extLst>
              <a:ext uri="{FF2B5EF4-FFF2-40B4-BE49-F238E27FC236}">
                <a16:creationId xmlns:a16="http://schemas.microsoft.com/office/drawing/2014/main" id="{912AB91F-DD50-99D5-A376-A06BABB441F2}"/>
              </a:ext>
            </a:extLst>
          </p:cNvPr>
          <p:cNvGrpSpPr/>
          <p:nvPr/>
        </p:nvGrpSpPr>
        <p:grpSpPr>
          <a:xfrm>
            <a:off x="-1046275" y="554636"/>
            <a:ext cx="1019332" cy="1019332"/>
            <a:chOff x="705033" y="554636"/>
            <a:chExt cx="1019332" cy="1019332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BCE1BED0-EEF8-A584-08E0-E90A0D49E1AF}"/>
                </a:ext>
              </a:extLst>
            </p:cNvPr>
            <p:cNvSpPr/>
            <p:nvPr/>
          </p:nvSpPr>
          <p:spPr>
            <a:xfrm>
              <a:off x="705033" y="554636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1" name="Graphique 20" descr="Maison avec un remplissage uni">
              <a:extLst>
                <a:ext uri="{FF2B5EF4-FFF2-40B4-BE49-F238E27FC236}">
                  <a16:creationId xmlns:a16="http://schemas.microsoft.com/office/drawing/2014/main" id="{6130B373-E04F-F805-B37A-F124959E2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4099" y="763702"/>
              <a:ext cx="601200" cy="601200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9A45B54-7318-E7F7-5DE9-43D7C35A717E}"/>
              </a:ext>
            </a:extLst>
          </p:cNvPr>
          <p:cNvGrpSpPr/>
          <p:nvPr/>
        </p:nvGrpSpPr>
        <p:grpSpPr>
          <a:xfrm>
            <a:off x="-1040335" y="3000624"/>
            <a:ext cx="1019332" cy="1019332"/>
            <a:chOff x="-1040335" y="3000624"/>
            <a:chExt cx="1019332" cy="1019332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72651B83-49FF-E00F-6C85-9762968B22FE}"/>
                </a:ext>
              </a:extLst>
            </p:cNvPr>
            <p:cNvSpPr/>
            <p:nvPr/>
          </p:nvSpPr>
          <p:spPr>
            <a:xfrm>
              <a:off x="-1040335" y="3000624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4" name="Graphique 23" descr="Ampoule et engrenage avec un remplissage uni">
              <a:extLst>
                <a:ext uri="{FF2B5EF4-FFF2-40B4-BE49-F238E27FC236}">
                  <a16:creationId xmlns:a16="http://schemas.microsoft.com/office/drawing/2014/main" id="{4749A505-7273-9276-C4CF-6B4BE59AE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827399" y="3207979"/>
              <a:ext cx="601200" cy="601200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AD8C950A-02C5-A0EC-140E-1F320DB06EFA}"/>
              </a:ext>
            </a:extLst>
          </p:cNvPr>
          <p:cNvGrpSpPr/>
          <p:nvPr/>
        </p:nvGrpSpPr>
        <p:grpSpPr>
          <a:xfrm>
            <a:off x="664481" y="5544767"/>
            <a:ext cx="1019332" cy="1019332"/>
            <a:chOff x="-1040335" y="5544767"/>
            <a:chExt cx="1019332" cy="1019332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ECFF9549-6F4C-5546-D810-8148EDA035E6}"/>
                </a:ext>
              </a:extLst>
            </p:cNvPr>
            <p:cNvSpPr/>
            <p:nvPr/>
          </p:nvSpPr>
          <p:spPr>
            <a:xfrm>
              <a:off x="-1040335" y="5544767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7" name="Graphique 26" descr="Ruban avec un remplissage uni">
              <a:extLst>
                <a:ext uri="{FF2B5EF4-FFF2-40B4-BE49-F238E27FC236}">
                  <a16:creationId xmlns:a16="http://schemas.microsoft.com/office/drawing/2014/main" id="{3E72E98A-7CDE-E245-1E3F-F4A1A96E3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827399" y="5753833"/>
              <a:ext cx="601200" cy="601200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68D3D80-C558-3A1E-817D-6A8785014883}"/>
              </a:ext>
            </a:extLst>
          </p:cNvPr>
          <p:cNvGrpSpPr/>
          <p:nvPr/>
        </p:nvGrpSpPr>
        <p:grpSpPr>
          <a:xfrm>
            <a:off x="-1040335" y="4272696"/>
            <a:ext cx="1019332" cy="1019332"/>
            <a:chOff x="-1040335" y="4272696"/>
            <a:chExt cx="1019332" cy="1019332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3E83720-0E1D-C8AC-2A99-4DC7F1D1D1A1}"/>
                </a:ext>
              </a:extLst>
            </p:cNvPr>
            <p:cNvSpPr/>
            <p:nvPr/>
          </p:nvSpPr>
          <p:spPr>
            <a:xfrm>
              <a:off x="-1040335" y="4272696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30" name="Graphique 29" descr="Fusée avec un remplissage uni">
              <a:extLst>
                <a:ext uri="{FF2B5EF4-FFF2-40B4-BE49-F238E27FC236}">
                  <a16:creationId xmlns:a16="http://schemas.microsoft.com/office/drawing/2014/main" id="{A2597337-B184-4402-9FAD-0D0C21695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827399" y="4511182"/>
              <a:ext cx="601200" cy="601200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25A7D98-D9E9-B390-35CB-425042F76700}"/>
              </a:ext>
            </a:extLst>
          </p:cNvPr>
          <p:cNvGrpSpPr/>
          <p:nvPr/>
        </p:nvGrpSpPr>
        <p:grpSpPr>
          <a:xfrm>
            <a:off x="-1040335" y="1728552"/>
            <a:ext cx="1019332" cy="1019332"/>
            <a:chOff x="-1040335" y="1728552"/>
            <a:chExt cx="1019332" cy="1019332"/>
          </a:xfrm>
        </p:grpSpPr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DC959EA0-BA4D-1E3B-CCB7-19C4C1A34A6B}"/>
                </a:ext>
              </a:extLst>
            </p:cNvPr>
            <p:cNvSpPr/>
            <p:nvPr/>
          </p:nvSpPr>
          <p:spPr>
            <a:xfrm>
              <a:off x="-1040335" y="1728552"/>
              <a:ext cx="1019332" cy="101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3" name="Graphique 32" descr="Avertissement avec un remplissage uni">
              <a:extLst>
                <a:ext uri="{FF2B5EF4-FFF2-40B4-BE49-F238E27FC236}">
                  <a16:creationId xmlns:a16="http://schemas.microsoft.com/office/drawing/2014/main" id="{1A42C84B-2F27-2E96-CF2F-EF7D63A472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-778799" y="1953116"/>
              <a:ext cx="504000" cy="504000"/>
            </a:xfrm>
            <a:prstGeom prst="rect">
              <a:avLst/>
            </a:prstGeom>
          </p:spPr>
        </p:pic>
      </p:grp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1E9A5277-D1CA-BE27-52A6-87D52E74D310}"/>
              </a:ext>
            </a:extLst>
          </p:cNvPr>
          <p:cNvSpPr/>
          <p:nvPr/>
        </p:nvSpPr>
        <p:spPr>
          <a:xfrm rot="16200000">
            <a:off x="-7501465" y="5528572"/>
            <a:ext cx="16204367" cy="1201434"/>
          </a:xfrm>
          <a:custGeom>
            <a:avLst/>
            <a:gdLst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04735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04735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7" fmla="*/ 0 w 16204367"/>
              <a:gd name="csY7" fmla="*/ 0 h 1139253"/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79686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7" fmla="*/ 0 w 16204367"/>
              <a:gd name="csY7" fmla="*/ 0 h 1139253"/>
              <a:gd name="csX0" fmla="*/ 0 w 16204367"/>
              <a:gd name="csY0" fmla="*/ 0 h 1139253"/>
              <a:gd name="csX1" fmla="*/ 16204367 w 16204367"/>
              <a:gd name="csY1" fmla="*/ 0 h 1139253"/>
              <a:gd name="csX2" fmla="*/ 16204367 w 16204367"/>
              <a:gd name="csY2" fmla="*/ 1139253 h 1139253"/>
              <a:gd name="csX3" fmla="*/ 9173980 w 16204367"/>
              <a:gd name="csY3" fmla="*/ 1139253 h 1139253"/>
              <a:gd name="csX4" fmla="*/ 8222105 w 16204367"/>
              <a:gd name="csY4" fmla="*/ 479686 h 1139253"/>
              <a:gd name="csX5" fmla="*/ 7270230 w 16204367"/>
              <a:gd name="csY5" fmla="*/ 1139253 h 1139253"/>
              <a:gd name="csX6" fmla="*/ 0 w 16204367"/>
              <a:gd name="csY6" fmla="*/ 1139253 h 1139253"/>
              <a:gd name="csX7" fmla="*/ 0 w 16204367"/>
              <a:gd name="csY7" fmla="*/ 0 h 1139253"/>
              <a:gd name="csX0" fmla="*/ 0 w 16204367"/>
              <a:gd name="csY0" fmla="*/ 0 h 1201434"/>
              <a:gd name="csX1" fmla="*/ 16204367 w 16204367"/>
              <a:gd name="csY1" fmla="*/ 0 h 1201434"/>
              <a:gd name="csX2" fmla="*/ 16204367 w 16204367"/>
              <a:gd name="csY2" fmla="*/ 1139253 h 1201434"/>
              <a:gd name="csX3" fmla="*/ 9173980 w 16204367"/>
              <a:gd name="csY3" fmla="*/ 1139253 h 1201434"/>
              <a:gd name="csX4" fmla="*/ 8222105 w 16204367"/>
              <a:gd name="csY4" fmla="*/ 479686 h 1201434"/>
              <a:gd name="csX5" fmla="*/ 7270230 w 16204367"/>
              <a:gd name="csY5" fmla="*/ 1139253 h 1201434"/>
              <a:gd name="csX6" fmla="*/ 0 w 16204367"/>
              <a:gd name="csY6" fmla="*/ 1139253 h 1201434"/>
              <a:gd name="csX7" fmla="*/ 0 w 16204367"/>
              <a:gd name="csY7" fmla="*/ 0 h 1201434"/>
              <a:gd name="csX0" fmla="*/ 0 w 16204367"/>
              <a:gd name="csY0" fmla="*/ 0 h 1201434"/>
              <a:gd name="csX1" fmla="*/ 16204367 w 16204367"/>
              <a:gd name="csY1" fmla="*/ 0 h 1201434"/>
              <a:gd name="csX2" fmla="*/ 16204367 w 16204367"/>
              <a:gd name="csY2" fmla="*/ 1139253 h 1201434"/>
              <a:gd name="csX3" fmla="*/ 9173980 w 16204367"/>
              <a:gd name="csY3" fmla="*/ 1139253 h 1201434"/>
              <a:gd name="csX4" fmla="*/ 8222105 w 16204367"/>
              <a:gd name="csY4" fmla="*/ 479686 h 1201434"/>
              <a:gd name="csX5" fmla="*/ 7270230 w 16204367"/>
              <a:gd name="csY5" fmla="*/ 1139253 h 1201434"/>
              <a:gd name="csX6" fmla="*/ 0 w 16204367"/>
              <a:gd name="csY6" fmla="*/ 1139253 h 1201434"/>
              <a:gd name="csX7" fmla="*/ 0 w 16204367"/>
              <a:gd name="csY7" fmla="*/ 0 h 1201434"/>
              <a:gd name="csX0" fmla="*/ 0 w 16204367"/>
              <a:gd name="csY0" fmla="*/ 0 h 1201434"/>
              <a:gd name="csX1" fmla="*/ 16204367 w 16204367"/>
              <a:gd name="csY1" fmla="*/ 0 h 1201434"/>
              <a:gd name="csX2" fmla="*/ 16204367 w 16204367"/>
              <a:gd name="csY2" fmla="*/ 1139253 h 1201434"/>
              <a:gd name="csX3" fmla="*/ 9173980 w 16204367"/>
              <a:gd name="csY3" fmla="*/ 1139253 h 1201434"/>
              <a:gd name="csX4" fmla="*/ 8222105 w 16204367"/>
              <a:gd name="csY4" fmla="*/ 479686 h 1201434"/>
              <a:gd name="csX5" fmla="*/ 7270230 w 16204367"/>
              <a:gd name="csY5" fmla="*/ 1139253 h 1201434"/>
              <a:gd name="csX6" fmla="*/ 0 w 16204367"/>
              <a:gd name="csY6" fmla="*/ 1139253 h 1201434"/>
              <a:gd name="csX7" fmla="*/ 0 w 16204367"/>
              <a:gd name="csY7" fmla="*/ 0 h 12014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6204367" h="1201434">
                <a:moveTo>
                  <a:pt x="0" y="0"/>
                </a:moveTo>
                <a:lnTo>
                  <a:pt x="16204367" y="0"/>
                </a:lnTo>
                <a:lnTo>
                  <a:pt x="16204367" y="1139253"/>
                </a:lnTo>
                <a:cubicBezTo>
                  <a:pt x="13860905" y="1139253"/>
                  <a:pt x="9611193" y="1279161"/>
                  <a:pt x="9173980" y="1139253"/>
                </a:cubicBezTo>
                <a:cubicBezTo>
                  <a:pt x="8736767" y="999345"/>
                  <a:pt x="8779239" y="499673"/>
                  <a:pt x="8222105" y="479686"/>
                </a:cubicBezTo>
                <a:cubicBezTo>
                  <a:pt x="7664971" y="459699"/>
                  <a:pt x="7497581" y="1119266"/>
                  <a:pt x="7270230" y="1139253"/>
                </a:cubicBezTo>
                <a:cubicBezTo>
                  <a:pt x="7042879" y="1159240"/>
                  <a:pt x="2423410" y="1139253"/>
                  <a:pt x="0" y="113925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35" name="Graphique 34" descr="Ampoule et engrenage avec un remplissage uni">
            <a:hlinkClick r:id="rId12" action="ppaction://hlinksldjump"/>
            <a:extLst>
              <a:ext uri="{FF2B5EF4-FFF2-40B4-BE49-F238E27FC236}">
                <a16:creationId xmlns:a16="http://schemas.microsoft.com/office/drawing/2014/main" id="{B51BA1EF-3A04-DDC1-56A9-48F5CF70BFF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0533" y="3207979"/>
            <a:ext cx="601200" cy="601200"/>
          </a:xfrm>
          <a:prstGeom prst="rect">
            <a:avLst/>
          </a:prstGeom>
        </p:spPr>
      </p:pic>
      <p:pic>
        <p:nvPicPr>
          <p:cNvPr id="36" name="Graphique 35" descr="Ruban avec un remplissage uni">
            <a:hlinkClick r:id="rId15" action="ppaction://hlinksldjump"/>
            <a:extLst>
              <a:ext uri="{FF2B5EF4-FFF2-40B4-BE49-F238E27FC236}">
                <a16:creationId xmlns:a16="http://schemas.microsoft.com/office/drawing/2014/main" id="{3D37974A-8B11-6FA2-F3EB-33B9549C331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40533" y="5753833"/>
            <a:ext cx="601200" cy="601200"/>
          </a:xfrm>
          <a:prstGeom prst="rect">
            <a:avLst/>
          </a:prstGeom>
        </p:spPr>
      </p:pic>
      <p:pic>
        <p:nvPicPr>
          <p:cNvPr id="37" name="Graphique 36" descr="Fusée avec un remplissage uni">
            <a:hlinkClick r:id="rId18" action="ppaction://hlinksldjump"/>
            <a:extLst>
              <a:ext uri="{FF2B5EF4-FFF2-40B4-BE49-F238E27FC236}">
                <a16:creationId xmlns:a16="http://schemas.microsoft.com/office/drawing/2014/main" id="{1AE5B9F3-F3E5-7280-BC05-9C067EAC764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40533" y="4511182"/>
            <a:ext cx="601200" cy="601200"/>
          </a:xfrm>
          <a:prstGeom prst="rect">
            <a:avLst/>
          </a:prstGeom>
        </p:spPr>
      </p:pic>
      <p:pic>
        <p:nvPicPr>
          <p:cNvPr id="38" name="Graphique 37" descr="Avertissement avec un remplissage uni">
            <a:hlinkClick r:id="rId21" action="ppaction://hlinksldjump"/>
            <a:extLst>
              <a:ext uri="{FF2B5EF4-FFF2-40B4-BE49-F238E27FC236}">
                <a16:creationId xmlns:a16="http://schemas.microsoft.com/office/drawing/2014/main" id="{628D6094-3E42-2450-25B9-5EB3B454CFC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89133" y="1953116"/>
            <a:ext cx="504000" cy="504000"/>
          </a:xfrm>
          <a:prstGeom prst="rect">
            <a:avLst/>
          </a:prstGeom>
        </p:spPr>
      </p:pic>
      <p:pic>
        <p:nvPicPr>
          <p:cNvPr id="39" name="Graphique 38" descr="Maison avec un remplissage uni">
            <a:hlinkClick r:id="rId24" action="ppaction://hlinksldjump"/>
            <a:extLst>
              <a:ext uri="{FF2B5EF4-FFF2-40B4-BE49-F238E27FC236}">
                <a16:creationId xmlns:a16="http://schemas.microsoft.com/office/drawing/2014/main" id="{38AD99DB-E4B0-E275-6687-6E4B48D1663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40533" y="763702"/>
            <a:ext cx="601200" cy="601200"/>
          </a:xfrm>
          <a:prstGeom prst="rect">
            <a:avLst/>
          </a:prstGeom>
        </p:spPr>
      </p:pic>
      <p:pic>
        <p:nvPicPr>
          <p:cNvPr id="3" name="!!Image">
            <a:extLst>
              <a:ext uri="{FF2B5EF4-FFF2-40B4-BE49-F238E27FC236}">
                <a16:creationId xmlns:a16="http://schemas.microsoft.com/office/drawing/2014/main" id="{78261F74-52BD-CD31-BC53-59BC18944BFD}"/>
              </a:ext>
            </a:extLst>
          </p:cNvPr>
          <p:cNvPicPr>
            <a:picLocks noChangeAspect="1"/>
          </p:cNvPicPr>
          <p:nvPr/>
        </p:nvPicPr>
        <p:blipFill>
          <a:blip r:embed="rId27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671" y="2632333"/>
            <a:ext cx="2410322" cy="241032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083FA56-D05B-DD9C-E3D6-D0A4DDDE53D8}"/>
              </a:ext>
            </a:extLst>
          </p:cNvPr>
          <p:cNvSpPr txBox="1"/>
          <p:nvPr/>
        </p:nvSpPr>
        <p:spPr>
          <a:xfrm>
            <a:off x="4445431" y="710359"/>
            <a:ext cx="4293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Raleway SemiBold" pitchFamily="2" charset="0"/>
              </a:rPr>
              <a:t>CONCLUSION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3F05706-783F-B581-F0FD-F40131B1437C}"/>
              </a:ext>
            </a:extLst>
          </p:cNvPr>
          <p:cNvPicPr>
            <a:picLocks noChangeAspect="1"/>
          </p:cNvPicPr>
          <p:nvPr/>
        </p:nvPicPr>
        <p:blipFill>
          <a:blip r:embed="rId29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57098">
            <a:off x="5079762" y="21337"/>
            <a:ext cx="3063634" cy="306363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5D343C-7441-DFE0-5BD1-FC33876D70E6}"/>
              </a:ext>
            </a:extLst>
          </p:cNvPr>
          <p:cNvPicPr>
            <a:picLocks noChangeAspect="1"/>
          </p:cNvPicPr>
          <p:nvPr/>
        </p:nvPicPr>
        <p:blipFill>
          <a:blip r:embed="rId31"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artisticPhotocopy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13864" flipH="1">
            <a:off x="7728408" y="1562392"/>
            <a:ext cx="1351650" cy="13516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874EC3C-059D-B442-D17A-FE702C285DA7}"/>
              </a:ext>
            </a:extLst>
          </p:cNvPr>
          <p:cNvSpPr txBox="1"/>
          <p:nvPr/>
        </p:nvSpPr>
        <p:spPr>
          <a:xfrm>
            <a:off x="9219714" y="1364902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u="sng" dirty="0">
                <a:solidFill>
                  <a:schemeClr val="bg1"/>
                </a:solidFill>
                <a:latin typeface="Bahnschrift" panose="020B0502040204020203" pitchFamily="34" charset="0"/>
              </a:rPr>
              <a:t>Idée 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DB55F4-614C-ED7F-342A-C4A7A6B29C74}"/>
              </a:ext>
            </a:extLst>
          </p:cNvPr>
          <p:cNvPicPr>
            <a:picLocks noChangeAspect="1"/>
          </p:cNvPicPr>
          <p:nvPr/>
        </p:nvPicPr>
        <p:blipFill>
          <a:blip r:embed="rId31"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artisticPhotocopy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86136">
            <a:off x="3769605" y="1671738"/>
            <a:ext cx="1351650" cy="13516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3677CB-0880-3A2C-2AE4-C765764BB3B4}"/>
              </a:ext>
            </a:extLst>
          </p:cNvPr>
          <p:cNvPicPr>
            <a:picLocks noChangeAspect="1"/>
          </p:cNvPicPr>
          <p:nvPr/>
        </p:nvPicPr>
        <p:blipFill>
          <a:blip r:embed="rId31"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artisticPhotocopy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86136">
            <a:off x="7829079" y="5134951"/>
            <a:ext cx="1351650" cy="135165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C7EA397-577F-F51A-6C31-333B92B615A0}"/>
              </a:ext>
            </a:extLst>
          </p:cNvPr>
          <p:cNvPicPr>
            <a:picLocks noChangeAspect="1"/>
          </p:cNvPicPr>
          <p:nvPr/>
        </p:nvPicPr>
        <p:blipFill>
          <a:blip r:embed="rId31"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artisticPhotocopy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13864" flipH="1">
            <a:off x="3769605" y="5047497"/>
            <a:ext cx="1351650" cy="135165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5CCDC23-02CA-4F0D-84D3-4E499D1BC2B7}"/>
              </a:ext>
            </a:extLst>
          </p:cNvPr>
          <p:cNvSpPr txBox="1"/>
          <p:nvPr/>
        </p:nvSpPr>
        <p:spPr>
          <a:xfrm>
            <a:off x="9219714" y="1945829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Bahnschrift" panose="020B0502040204020203" pitchFamily="34" charset="0"/>
              </a:rPr>
              <a:t>Ecrivez votre idée ici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1272AB3-F292-D8B7-C949-C4339D03B653}"/>
              </a:ext>
            </a:extLst>
          </p:cNvPr>
          <p:cNvSpPr txBox="1"/>
          <p:nvPr/>
        </p:nvSpPr>
        <p:spPr>
          <a:xfrm>
            <a:off x="9320385" y="5132056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u="sng" dirty="0">
                <a:solidFill>
                  <a:schemeClr val="bg1"/>
                </a:solidFill>
                <a:latin typeface="Bahnschrift" panose="020B0502040204020203" pitchFamily="34" charset="0"/>
              </a:rPr>
              <a:t>Idée 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51F34A4-8A1F-A7B7-4EEC-045FC7F347F2}"/>
              </a:ext>
            </a:extLst>
          </p:cNvPr>
          <p:cNvSpPr txBox="1"/>
          <p:nvPr/>
        </p:nvSpPr>
        <p:spPr>
          <a:xfrm>
            <a:off x="9320385" y="5712983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Bahnschrift" panose="020B0502040204020203" pitchFamily="34" charset="0"/>
              </a:rPr>
              <a:t>Ecrivez votre idée ici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430CE9D-3C64-1134-4000-15B15C53F30A}"/>
              </a:ext>
            </a:extLst>
          </p:cNvPr>
          <p:cNvSpPr txBox="1"/>
          <p:nvPr/>
        </p:nvSpPr>
        <p:spPr>
          <a:xfrm>
            <a:off x="1861713" y="1653441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3200" u="sng" dirty="0">
                <a:solidFill>
                  <a:schemeClr val="bg1"/>
                </a:solidFill>
                <a:latin typeface="Bahnschrift" panose="020B0502040204020203" pitchFamily="34" charset="0"/>
              </a:rPr>
              <a:t>Idée 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E1FE5B0-BF6A-1D48-2836-C4668F45323D}"/>
              </a:ext>
            </a:extLst>
          </p:cNvPr>
          <p:cNvSpPr txBox="1"/>
          <p:nvPr/>
        </p:nvSpPr>
        <p:spPr>
          <a:xfrm>
            <a:off x="1861713" y="2234368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Bahnschrift" panose="020B0502040204020203" pitchFamily="34" charset="0"/>
              </a:rPr>
              <a:t>Ecrivez votre idée ici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94E292D-DDF6-EA06-0AC4-CC4234FEA346}"/>
              </a:ext>
            </a:extLst>
          </p:cNvPr>
          <p:cNvSpPr txBox="1"/>
          <p:nvPr/>
        </p:nvSpPr>
        <p:spPr>
          <a:xfrm>
            <a:off x="1841909" y="5189331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3200" u="sng" dirty="0">
                <a:solidFill>
                  <a:schemeClr val="bg1"/>
                </a:solidFill>
                <a:latin typeface="Bahnschrift" panose="020B0502040204020203" pitchFamily="34" charset="0"/>
              </a:rPr>
              <a:t>Idée 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15D8555-141C-FBAD-C774-2D3D30742818}"/>
              </a:ext>
            </a:extLst>
          </p:cNvPr>
          <p:cNvSpPr txBox="1"/>
          <p:nvPr/>
        </p:nvSpPr>
        <p:spPr>
          <a:xfrm>
            <a:off x="1841909" y="5770258"/>
            <a:ext cx="20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Bahnschrift" panose="020B0502040204020203" pitchFamily="34" charset="0"/>
              </a:rPr>
              <a:t>Ecrivez votre idée ici</a:t>
            </a:r>
          </a:p>
        </p:txBody>
      </p:sp>
    </p:spTree>
    <p:extLst>
      <p:ext uri="{BB962C8B-B14F-4D97-AF65-F5344CB8AC3E}">
        <p14:creationId xmlns:p14="http://schemas.microsoft.com/office/powerpoint/2010/main" val="2487236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107</Words>
  <Application>Microsoft Office PowerPoint</Application>
  <PresentationFormat>Grand écran</PresentationFormat>
  <Paragraphs>39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Bahnschrift</vt:lpstr>
      <vt:lpstr>Calibri</vt:lpstr>
      <vt:lpstr>Calibri Light</vt:lpstr>
      <vt:lpstr>Raleway SemiBold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Joseph Rutherford</dc:creator>
  <cp:lastModifiedBy>Joseph Rutherford</cp:lastModifiedBy>
  <cp:revision>2</cp:revision>
  <dcterms:created xsi:type="dcterms:W3CDTF">2026-04-10T14:05:40Z</dcterms:created>
  <dcterms:modified xsi:type="dcterms:W3CDTF">2026-04-10T19:08:37Z</dcterms:modified>
</cp:coreProperties>
</file>